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5" r:id="rId4"/>
    <p:sldMasterId id="2147483726" r:id="rId5"/>
  </p:sldMasterIdLst>
  <p:notesMasterIdLst>
    <p:notesMasterId r:id="rId26"/>
  </p:notesMasterIdLst>
  <p:sldIdLst>
    <p:sldId id="256" r:id="rId6"/>
    <p:sldId id="307" r:id="rId7"/>
    <p:sldId id="331" r:id="rId8"/>
    <p:sldId id="338" r:id="rId9"/>
    <p:sldId id="340" r:id="rId10"/>
    <p:sldId id="279" r:id="rId11"/>
    <p:sldId id="317" r:id="rId12"/>
    <p:sldId id="335" r:id="rId13"/>
    <p:sldId id="341" r:id="rId14"/>
    <p:sldId id="342" r:id="rId15"/>
    <p:sldId id="345" r:id="rId16"/>
    <p:sldId id="334" r:id="rId17"/>
    <p:sldId id="300" r:id="rId18"/>
    <p:sldId id="336" r:id="rId19"/>
    <p:sldId id="330" r:id="rId20"/>
    <p:sldId id="337" r:id="rId21"/>
    <p:sldId id="343" r:id="rId22"/>
    <p:sldId id="339" r:id="rId23"/>
    <p:sldId id="347" r:id="rId24"/>
    <p:sldId id="344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AF566B-70BA-48A9-B063-7E2B1EC5DD80}" v="3" dt="2026-10-22T13:47:10.230"/>
    <p1510:client id="{B279AFAF-DC5F-4A41-9F17-A2D952EB691C}" v="3" dt="2026-10-21T15:34:36.2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332" autoAdjust="0"/>
  </p:normalViewPr>
  <p:slideViewPr>
    <p:cSldViewPr snapToGrid="0">
      <p:cViewPr varScale="1">
        <p:scale>
          <a:sx n="101" d="100"/>
          <a:sy n="101" d="100"/>
        </p:scale>
        <p:origin x="87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rah K. Montagne" userId="107195c5-5474-4182-bdd9-f005bbbce047" providerId="ADAL" clId="{004BE475-0EE2-428C-B496-97A6849B6CAD}"/>
    <pc:docChg chg="undo custSel modSld">
      <pc:chgData name="Sarah K. Montagne" userId="107195c5-5474-4182-bdd9-f005bbbce047" providerId="ADAL" clId="{004BE475-0EE2-428C-B496-97A6849B6CAD}" dt="2026-10-22T13:47:10.230" v="6"/>
      <pc:docMkLst>
        <pc:docMk/>
      </pc:docMkLst>
      <pc:sldChg chg="addSp delSp modSp mod">
        <pc:chgData name="Sarah K. Montagne" userId="107195c5-5474-4182-bdd9-f005bbbce047" providerId="ADAL" clId="{004BE475-0EE2-428C-B496-97A6849B6CAD}" dt="2026-10-22T13:47:10.230" v="6"/>
        <pc:sldMkLst>
          <pc:docMk/>
          <pc:sldMk cId="0" sldId="341"/>
        </pc:sldMkLst>
        <pc:spChg chg="add mod">
          <ac:chgData name="Sarah K. Montagne" userId="107195c5-5474-4182-bdd9-f005bbbce047" providerId="ADAL" clId="{004BE475-0EE2-428C-B496-97A6849B6CAD}" dt="2026-10-22T13:47:10.230" v="6"/>
          <ac:spMkLst>
            <pc:docMk/>
            <pc:sldMk cId="0" sldId="341"/>
            <ac:spMk id="3" creationId="{F830CB62-CF72-C49D-3ADA-9CA11BCD9459}"/>
          </ac:spMkLst>
        </pc:spChg>
        <pc:spChg chg="del mod">
          <ac:chgData name="Sarah K. Montagne" userId="107195c5-5474-4182-bdd9-f005bbbce047" providerId="ADAL" clId="{004BE475-0EE2-428C-B496-97A6849B6CAD}" dt="2026-10-22T13:47:00.491" v="5" actId="478"/>
          <ac:spMkLst>
            <pc:docMk/>
            <pc:sldMk cId="0" sldId="341"/>
            <ac:spMk id="15" creationId="{00000000-0000-0000-0000-000000000000}"/>
          </ac:spMkLst>
        </pc:spChg>
      </pc:sldChg>
    </pc:docChg>
  </pc:docChgLst>
  <pc:docChgLst>
    <pc:chgData name="Paul J. Roman" userId="9df90514-ff14-43a1-8b2d-dc738306a273" providerId="ADAL" clId="{FE440B8B-ED5D-4551-A8E8-B0914AA61FF7}"/>
    <pc:docChg chg="undo custSel addSld delSld modSld sldOrd">
      <pc:chgData name="Paul J. Roman" userId="9df90514-ff14-43a1-8b2d-dc738306a273" providerId="ADAL" clId="{FE440B8B-ED5D-4551-A8E8-B0914AA61FF7}" dt="2026-10-21T15:36:19.030" v="4157" actId="20577"/>
      <pc:docMkLst>
        <pc:docMk/>
      </pc:docMkLst>
      <pc:sldChg chg="modSp mod">
        <pc:chgData name="Paul J. Roman" userId="9df90514-ff14-43a1-8b2d-dc738306a273" providerId="ADAL" clId="{FE440B8B-ED5D-4551-A8E8-B0914AA61FF7}" dt="2026-10-20T21:14:51.343" v="3675" actId="20577"/>
        <pc:sldMkLst>
          <pc:docMk/>
          <pc:sldMk cId="0" sldId="256"/>
        </pc:sldMkLst>
        <pc:spChg chg="mod">
          <ac:chgData name="Paul J. Roman" userId="9df90514-ff14-43a1-8b2d-dc738306a273" providerId="ADAL" clId="{FE440B8B-ED5D-4551-A8E8-B0914AA61FF7}" dt="2026-10-20T21:14:51.343" v="3675" actId="20577"/>
          <ac:spMkLst>
            <pc:docMk/>
            <pc:sldMk cId="0" sldId="256"/>
            <ac:spMk id="3" creationId="{00000000-0000-0000-0000-000000000000}"/>
          </ac:spMkLst>
        </pc:spChg>
      </pc:sldChg>
      <pc:sldChg chg="modSp mod">
        <pc:chgData name="Paul J. Roman" userId="9df90514-ff14-43a1-8b2d-dc738306a273" providerId="ADAL" clId="{FE440B8B-ED5D-4551-A8E8-B0914AA61FF7}" dt="2026-10-20T21:09:48.510" v="3536" actId="20577"/>
        <pc:sldMkLst>
          <pc:docMk/>
          <pc:sldMk cId="0" sldId="279"/>
        </pc:sldMkLst>
        <pc:spChg chg="mod">
          <ac:chgData name="Paul J. Roman" userId="9df90514-ff14-43a1-8b2d-dc738306a273" providerId="ADAL" clId="{FE440B8B-ED5D-4551-A8E8-B0914AA61FF7}" dt="2026-10-20T21:09:48.510" v="3536" actId="20577"/>
          <ac:spMkLst>
            <pc:docMk/>
            <pc:sldMk cId="0" sldId="279"/>
            <ac:spMk id="2" creationId="{00000000-0000-0000-0000-000000000000}"/>
          </ac:spMkLst>
        </pc:spChg>
      </pc:sldChg>
      <pc:sldChg chg="modSp mod">
        <pc:chgData name="Paul J. Roman" userId="9df90514-ff14-43a1-8b2d-dc738306a273" providerId="ADAL" clId="{FE440B8B-ED5D-4551-A8E8-B0914AA61FF7}" dt="2026-10-20T21:14:41.940" v="3674" actId="20577"/>
        <pc:sldMkLst>
          <pc:docMk/>
          <pc:sldMk cId="0" sldId="300"/>
        </pc:sldMkLst>
        <pc:spChg chg="mod">
          <ac:chgData name="Paul J. Roman" userId="9df90514-ff14-43a1-8b2d-dc738306a273" providerId="ADAL" clId="{FE440B8B-ED5D-4551-A8E8-B0914AA61FF7}" dt="2026-10-20T21:14:41.940" v="3674" actId="20577"/>
          <ac:spMkLst>
            <pc:docMk/>
            <pc:sldMk cId="0" sldId="300"/>
            <ac:spMk id="3" creationId="{00000000-0000-0000-0000-000000000000}"/>
          </ac:spMkLst>
        </pc:spChg>
      </pc:sldChg>
      <pc:sldChg chg="modSp mod">
        <pc:chgData name="Paul J. Roman" userId="9df90514-ff14-43a1-8b2d-dc738306a273" providerId="ADAL" clId="{FE440B8B-ED5D-4551-A8E8-B0914AA61FF7}" dt="2026-10-20T21:09:23.565" v="3518" actId="14100"/>
        <pc:sldMkLst>
          <pc:docMk/>
          <pc:sldMk cId="0" sldId="307"/>
        </pc:sldMkLst>
        <pc:spChg chg="mod">
          <ac:chgData name="Paul J. Roman" userId="9df90514-ff14-43a1-8b2d-dc738306a273" providerId="ADAL" clId="{FE440B8B-ED5D-4551-A8E8-B0914AA61FF7}" dt="2026-10-20T21:09:23.565" v="3518" actId="14100"/>
          <ac:spMkLst>
            <pc:docMk/>
            <pc:sldMk cId="0" sldId="307"/>
            <ac:spMk id="2" creationId="{00000000-0000-0000-0000-000000000000}"/>
          </ac:spMkLst>
        </pc:spChg>
      </pc:sldChg>
      <pc:sldChg chg="addSp delSp modSp mod">
        <pc:chgData name="Paul J. Roman" userId="9df90514-ff14-43a1-8b2d-dc738306a273" providerId="ADAL" clId="{FE440B8B-ED5D-4551-A8E8-B0914AA61FF7}" dt="2026-10-21T15:36:19.030" v="4157" actId="20577"/>
        <pc:sldMkLst>
          <pc:docMk/>
          <pc:sldMk cId="1375126624" sldId="317"/>
        </pc:sldMkLst>
        <pc:spChg chg="mod">
          <ac:chgData name="Paul J. Roman" userId="9df90514-ff14-43a1-8b2d-dc738306a273" providerId="ADAL" clId="{FE440B8B-ED5D-4551-A8E8-B0914AA61FF7}" dt="2026-10-20T21:10:35.730" v="3550" actId="20577"/>
          <ac:spMkLst>
            <pc:docMk/>
            <pc:sldMk cId="1375126624" sldId="317"/>
            <ac:spMk id="2" creationId="{9BA73498-27FA-41AB-11EA-26EC1DD6721F}"/>
          </ac:spMkLst>
        </pc:spChg>
        <pc:spChg chg="mod">
          <ac:chgData name="Paul J. Roman" userId="9df90514-ff14-43a1-8b2d-dc738306a273" providerId="ADAL" clId="{FE440B8B-ED5D-4551-A8E8-B0914AA61FF7}" dt="2026-10-21T15:36:19.030" v="4157" actId="20577"/>
          <ac:spMkLst>
            <pc:docMk/>
            <pc:sldMk cId="1375126624" sldId="317"/>
            <ac:spMk id="3" creationId="{1F7FCAD9-2957-0B3A-1ED0-F77E80115281}"/>
          </ac:spMkLst>
        </pc:spChg>
      </pc:sldChg>
      <pc:sldChg chg="addSp delSp modSp new mod modClrScheme chgLayout">
        <pc:chgData name="Paul J. Roman" userId="9df90514-ff14-43a1-8b2d-dc738306a273" providerId="ADAL" clId="{FE440B8B-ED5D-4551-A8E8-B0914AA61FF7}" dt="2026-10-20T21:18:07.337" v="3679" actId="700"/>
        <pc:sldMkLst>
          <pc:docMk/>
          <pc:sldMk cId="2171802358" sldId="330"/>
        </pc:sldMkLst>
        <pc:spChg chg="add mod ord">
          <ac:chgData name="Paul J. Roman" userId="9df90514-ff14-43a1-8b2d-dc738306a273" providerId="ADAL" clId="{FE440B8B-ED5D-4551-A8E8-B0914AA61FF7}" dt="2026-10-20T21:18:07.337" v="3679" actId="700"/>
          <ac:spMkLst>
            <pc:docMk/>
            <pc:sldMk cId="2171802358" sldId="330"/>
            <ac:spMk id="16" creationId="{E344146C-BAD8-D5A1-74E5-B207FD0696EA}"/>
          </ac:spMkLst>
        </pc:spChg>
        <pc:spChg chg="add mod ord">
          <ac:chgData name="Paul J. Roman" userId="9df90514-ff14-43a1-8b2d-dc738306a273" providerId="ADAL" clId="{FE440B8B-ED5D-4551-A8E8-B0914AA61FF7}" dt="2026-10-20T21:18:07.337" v="3679" actId="700"/>
          <ac:spMkLst>
            <pc:docMk/>
            <pc:sldMk cId="2171802358" sldId="330"/>
            <ac:spMk id="17" creationId="{A20E6758-327C-88D4-68A4-4F79091B388B}"/>
          </ac:spMkLst>
        </pc:spChg>
        <pc:spChg chg="add mod ord">
          <ac:chgData name="Paul J. Roman" userId="9df90514-ff14-43a1-8b2d-dc738306a273" providerId="ADAL" clId="{FE440B8B-ED5D-4551-A8E8-B0914AA61FF7}" dt="2026-10-20T21:18:07.337" v="3679" actId="700"/>
          <ac:spMkLst>
            <pc:docMk/>
            <pc:sldMk cId="2171802358" sldId="330"/>
            <ac:spMk id="18" creationId="{BB5BB136-6EA5-F27B-6617-E04FA3971708}"/>
          </ac:spMkLst>
        </pc:spChg>
        <pc:spChg chg="add mod ord">
          <ac:chgData name="Paul J. Roman" userId="9df90514-ff14-43a1-8b2d-dc738306a273" providerId="ADAL" clId="{FE440B8B-ED5D-4551-A8E8-B0914AA61FF7}" dt="2026-10-20T21:18:07.337" v="3679" actId="700"/>
          <ac:spMkLst>
            <pc:docMk/>
            <pc:sldMk cId="2171802358" sldId="330"/>
            <ac:spMk id="19" creationId="{29DBD145-BA26-1F57-6D7E-AB1F5DDFEA8B}"/>
          </ac:spMkLst>
        </pc:spChg>
        <pc:spChg chg="add mod ord">
          <ac:chgData name="Paul J. Roman" userId="9df90514-ff14-43a1-8b2d-dc738306a273" providerId="ADAL" clId="{FE440B8B-ED5D-4551-A8E8-B0914AA61FF7}" dt="2026-10-20T21:18:07.337" v="3679" actId="700"/>
          <ac:spMkLst>
            <pc:docMk/>
            <pc:sldMk cId="2171802358" sldId="330"/>
            <ac:spMk id="20" creationId="{BC32B90D-8B26-3079-021D-5627739F95D6}"/>
          </ac:spMkLst>
        </pc:spChg>
      </pc:sldChg>
      <pc:sldChg chg="del">
        <pc:chgData name="Paul J. Roman" userId="9df90514-ff14-43a1-8b2d-dc738306a273" providerId="ADAL" clId="{FE440B8B-ED5D-4551-A8E8-B0914AA61FF7}" dt="2026-10-21T15:35:33.965" v="4135" actId="47"/>
        <pc:sldMkLst>
          <pc:docMk/>
          <pc:sldMk cId="0" sldId="332"/>
        </pc:sldMkLst>
      </pc:sldChg>
      <pc:sldChg chg="addSp delSp modSp mod ord addAnim delAnim modAnim modShow">
        <pc:chgData name="Paul J. Roman" userId="9df90514-ff14-43a1-8b2d-dc738306a273" providerId="ADAL" clId="{FE440B8B-ED5D-4551-A8E8-B0914AA61FF7}" dt="2026-10-21T15:35:16.010" v="4134" actId="1076"/>
        <pc:sldMkLst>
          <pc:docMk/>
          <pc:sldMk cId="0" sldId="340"/>
        </pc:sldMkLst>
        <pc:spChg chg="add del">
          <ac:chgData name="Paul J. Roman" userId="9df90514-ff14-43a1-8b2d-dc738306a273" providerId="ADAL" clId="{FE440B8B-ED5D-4551-A8E8-B0914AA61FF7}" dt="2026-10-21T15:12:53.735" v="3869"/>
          <ac:spMkLst>
            <pc:docMk/>
            <pc:sldMk cId="0" sldId="340"/>
            <ac:spMk id="2" creationId="{00000000-0000-0000-0000-000000000000}"/>
          </ac:spMkLst>
        </pc:spChg>
        <pc:spChg chg="del">
          <ac:chgData name="Paul J. Roman" userId="9df90514-ff14-43a1-8b2d-dc738306a273" providerId="ADAL" clId="{FE440B8B-ED5D-4551-A8E8-B0914AA61FF7}" dt="2026-10-21T15:00:08.094" v="3804"/>
          <ac:spMkLst>
            <pc:docMk/>
            <pc:sldMk cId="0" sldId="340"/>
            <ac:spMk id="3" creationId="{00000000-0000-0000-0000-000000000000}"/>
          </ac:spMkLst>
        </pc:spChg>
        <pc:spChg chg="add del">
          <ac:chgData name="Paul J. Roman" userId="9df90514-ff14-43a1-8b2d-dc738306a273" providerId="ADAL" clId="{FE440B8B-ED5D-4551-A8E8-B0914AA61FF7}" dt="2026-10-21T15:20:33.357" v="3942" actId="931"/>
          <ac:spMkLst>
            <pc:docMk/>
            <pc:sldMk cId="0" sldId="340"/>
            <ac:spMk id="4" creationId="{00000000-0000-0000-0000-000000000000}"/>
          </ac:spMkLst>
        </pc:spChg>
        <pc:spChg chg="del">
          <ac:chgData name="Paul J. Roman" userId="9df90514-ff14-43a1-8b2d-dc738306a273" providerId="ADAL" clId="{FE440B8B-ED5D-4551-A8E8-B0914AA61FF7}" dt="2026-10-21T14:59:16.818" v="3789"/>
          <ac:spMkLst>
            <pc:docMk/>
            <pc:sldMk cId="0" sldId="340"/>
            <ac:spMk id="5" creationId="{00000000-0000-0000-0000-000000000000}"/>
          </ac:spMkLst>
        </pc:spChg>
        <pc:spChg chg="mod">
          <ac:chgData name="Paul J. Roman" userId="9df90514-ff14-43a1-8b2d-dc738306a273" providerId="ADAL" clId="{FE440B8B-ED5D-4551-A8E8-B0914AA61FF7}" dt="2026-10-21T15:35:16.010" v="4134" actId="1076"/>
          <ac:spMkLst>
            <pc:docMk/>
            <pc:sldMk cId="0" sldId="340"/>
            <ac:spMk id="10" creationId="{00000000-0000-0000-0000-000000000000}"/>
          </ac:spMkLst>
        </pc:spChg>
        <pc:spChg chg="add del mod">
          <ac:chgData name="Paul J. Roman" userId="9df90514-ff14-43a1-8b2d-dc738306a273" providerId="ADAL" clId="{FE440B8B-ED5D-4551-A8E8-B0914AA61FF7}" dt="2026-10-21T15:00:02.786" v="3800" actId="478"/>
          <ac:spMkLst>
            <pc:docMk/>
            <pc:sldMk cId="0" sldId="340"/>
            <ac:spMk id="13" creationId="{8B2A5406-98DF-53A3-9775-E9A098A5C968}"/>
          </ac:spMkLst>
        </pc:spChg>
        <pc:spChg chg="mod">
          <ac:chgData name="Paul J. Roman" userId="9df90514-ff14-43a1-8b2d-dc738306a273" providerId="ADAL" clId="{FE440B8B-ED5D-4551-A8E8-B0914AA61FF7}" dt="2026-10-21T15:34:42.286" v="4094" actId="20577"/>
          <ac:spMkLst>
            <pc:docMk/>
            <pc:sldMk cId="0" sldId="340"/>
            <ac:spMk id="14" creationId="{00000000-0000-0000-0000-000000000000}"/>
          </ac:spMkLst>
        </pc:spChg>
        <pc:spChg chg="mod">
          <ac:chgData name="Paul J. Roman" userId="9df90514-ff14-43a1-8b2d-dc738306a273" providerId="ADAL" clId="{FE440B8B-ED5D-4551-A8E8-B0914AA61FF7}" dt="2026-10-21T15:35:00.843" v="4132" actId="20577"/>
          <ac:spMkLst>
            <pc:docMk/>
            <pc:sldMk cId="0" sldId="340"/>
            <ac:spMk id="15" creationId="{00000000-0000-0000-0000-000000000000}"/>
          </ac:spMkLst>
        </pc:spChg>
        <pc:spChg chg="add del mod">
          <ac:chgData name="Paul J. Roman" userId="9df90514-ff14-43a1-8b2d-dc738306a273" providerId="ADAL" clId="{FE440B8B-ED5D-4551-A8E8-B0914AA61FF7}" dt="2026-10-21T15:02:26.454" v="3843" actId="478"/>
          <ac:spMkLst>
            <pc:docMk/>
            <pc:sldMk cId="0" sldId="340"/>
            <ac:spMk id="19" creationId="{8B207B4A-2A56-F42E-A8CF-0DA6C89CDB79}"/>
          </ac:spMkLst>
        </pc:spChg>
        <pc:spChg chg="add del mod">
          <ac:chgData name="Paul J. Roman" userId="9df90514-ff14-43a1-8b2d-dc738306a273" providerId="ADAL" clId="{FE440B8B-ED5D-4551-A8E8-B0914AA61FF7}" dt="2026-10-21T15:02:46.194" v="3849" actId="478"/>
          <ac:spMkLst>
            <pc:docMk/>
            <pc:sldMk cId="0" sldId="340"/>
            <ac:spMk id="21" creationId="{2CE3CE33-E191-1B16-DFD5-ED26B69FDDAA}"/>
          </ac:spMkLst>
        </pc:spChg>
        <pc:spChg chg="add del mod">
          <ac:chgData name="Paul J. Roman" userId="9df90514-ff14-43a1-8b2d-dc738306a273" providerId="ADAL" clId="{FE440B8B-ED5D-4551-A8E8-B0914AA61FF7}" dt="2026-10-21T15:03:00.380" v="3854" actId="478"/>
          <ac:spMkLst>
            <pc:docMk/>
            <pc:sldMk cId="0" sldId="340"/>
            <ac:spMk id="23" creationId="{7EB6D60C-F646-FC57-3F1B-7A37AB790598}"/>
          </ac:spMkLst>
        </pc:spChg>
        <pc:spChg chg="add del mod">
          <ac:chgData name="Paul J. Roman" userId="9df90514-ff14-43a1-8b2d-dc738306a273" providerId="ADAL" clId="{FE440B8B-ED5D-4551-A8E8-B0914AA61FF7}" dt="2026-10-21T15:03:15.748" v="3860" actId="478"/>
          <ac:spMkLst>
            <pc:docMk/>
            <pc:sldMk cId="0" sldId="340"/>
            <ac:spMk id="25" creationId="{4E1D0F1E-017C-3024-F949-D584C0767CE3}"/>
          </ac:spMkLst>
        </pc:spChg>
        <pc:spChg chg="add del mod">
          <ac:chgData name="Paul J. Roman" userId="9df90514-ff14-43a1-8b2d-dc738306a273" providerId="ADAL" clId="{FE440B8B-ED5D-4551-A8E8-B0914AA61FF7}" dt="2026-10-21T15:14:55.951" v="3897"/>
          <ac:spMkLst>
            <pc:docMk/>
            <pc:sldMk cId="0" sldId="340"/>
            <ac:spMk id="27" creationId="{813F7FED-A6ED-E237-0764-4AEF64BD4D46}"/>
          </ac:spMkLst>
        </pc:spChg>
        <pc:spChg chg="add del mod">
          <ac:chgData name="Paul J. Roman" userId="9df90514-ff14-43a1-8b2d-dc738306a273" providerId="ADAL" clId="{FE440B8B-ED5D-4551-A8E8-B0914AA61FF7}" dt="2026-10-21T15:18:17.318" v="3907"/>
          <ac:spMkLst>
            <pc:docMk/>
            <pc:sldMk cId="0" sldId="340"/>
            <ac:spMk id="34" creationId="{77B3579B-360C-E2EB-2924-44867A1CD1B8}"/>
          </ac:spMkLst>
        </pc:spChg>
        <pc:spChg chg="add del mod">
          <ac:chgData name="Paul J. Roman" userId="9df90514-ff14-43a1-8b2d-dc738306a273" providerId="ADAL" clId="{FE440B8B-ED5D-4551-A8E8-B0914AA61FF7}" dt="2026-10-21T15:19:33.509" v="3925" actId="931"/>
          <ac:spMkLst>
            <pc:docMk/>
            <pc:sldMk cId="0" sldId="340"/>
            <ac:spMk id="40" creationId="{184C1F3B-2253-184D-EE3E-26ADFD21C0FB}"/>
          </ac:spMkLst>
        </pc:spChg>
        <pc:spChg chg="add del mod">
          <ac:chgData name="Paul J. Roman" userId="9df90514-ff14-43a1-8b2d-dc738306a273" providerId="ADAL" clId="{FE440B8B-ED5D-4551-A8E8-B0914AA61FF7}" dt="2026-10-21T15:30:29.546" v="3982" actId="931"/>
          <ac:spMkLst>
            <pc:docMk/>
            <pc:sldMk cId="0" sldId="340"/>
            <ac:spMk id="42" creationId="{6123DF6B-C2D6-8815-C349-5CA69097C1A3}"/>
          </ac:spMkLst>
        </pc:spChg>
        <pc:spChg chg="add del mod">
          <ac:chgData name="Paul J. Roman" userId="9df90514-ff14-43a1-8b2d-dc738306a273" providerId="ADAL" clId="{FE440B8B-ED5D-4551-A8E8-B0914AA61FF7}" dt="2026-10-21T15:27:19.963" v="3976" actId="931"/>
          <ac:spMkLst>
            <pc:docMk/>
            <pc:sldMk cId="0" sldId="340"/>
            <ac:spMk id="50" creationId="{3E4E5EE5-6E6C-42FD-CFE3-A340323F5A25}"/>
          </ac:spMkLst>
        </pc:spChg>
        <pc:picChg chg="add del mod ord">
          <ac:chgData name="Paul J. Roman" userId="9df90514-ff14-43a1-8b2d-dc738306a273" providerId="ADAL" clId="{FE440B8B-ED5D-4551-A8E8-B0914AA61FF7}" dt="2026-10-21T15:03:29.038" v="3864" actId="478"/>
          <ac:picMkLst>
            <pc:docMk/>
            <pc:sldMk cId="0" sldId="340"/>
            <ac:picMk id="6" creationId="{B6D3F9B0-1E31-8979-8DE5-4B6A2B18C6CA}"/>
          </ac:picMkLst>
        </pc:picChg>
        <pc:picChg chg="add del mod ord">
          <ac:chgData name="Paul J. Roman" userId="9df90514-ff14-43a1-8b2d-dc738306a273" providerId="ADAL" clId="{FE440B8B-ED5D-4551-A8E8-B0914AA61FF7}" dt="2026-10-21T15:00:04.799" v="3802" actId="931"/>
          <ac:picMkLst>
            <pc:docMk/>
            <pc:sldMk cId="0" sldId="340"/>
            <ac:picMk id="8" creationId="{E14BD3B8-E66F-77AD-C1E3-2C9CE2FE8BA2}"/>
          </ac:picMkLst>
        </pc:picChg>
        <pc:picChg chg="mod ord">
          <ac:chgData name="Paul J. Roman" userId="9df90514-ff14-43a1-8b2d-dc738306a273" providerId="ADAL" clId="{FE440B8B-ED5D-4551-A8E8-B0914AA61FF7}" dt="2026-10-21T15:03:48.940" v="3867" actId="1076"/>
          <ac:picMkLst>
            <pc:docMk/>
            <pc:sldMk cId="0" sldId="340"/>
            <ac:picMk id="11" creationId="{00000000-0000-0000-0000-000000000000}"/>
          </ac:picMkLst>
        </pc:picChg>
        <pc:picChg chg="add del mod ord modCrop">
          <ac:chgData name="Paul J. Roman" userId="9df90514-ff14-43a1-8b2d-dc738306a273" providerId="ADAL" clId="{FE440B8B-ED5D-4551-A8E8-B0914AA61FF7}" dt="2026-10-21T15:19:14.643" v="3921" actId="478"/>
          <ac:picMkLst>
            <pc:docMk/>
            <pc:sldMk cId="0" sldId="340"/>
            <ac:picMk id="17" creationId="{C55C93BA-F8B2-7F9B-A57F-C82FD83C269B}"/>
          </ac:picMkLst>
        </pc:picChg>
        <pc:picChg chg="add mod ord">
          <ac:chgData name="Paul J. Roman" userId="9df90514-ff14-43a1-8b2d-dc738306a273" providerId="ADAL" clId="{FE440B8B-ED5D-4551-A8E8-B0914AA61FF7}" dt="2026-10-21T15:33:14.643" v="4016" actId="1037"/>
          <ac:picMkLst>
            <pc:docMk/>
            <pc:sldMk cId="0" sldId="340"/>
            <ac:picMk id="28" creationId="{9B57E5E8-727D-77A1-FC8F-C99486C49FB8}"/>
          </ac:picMkLst>
        </pc:picChg>
        <pc:picChg chg="add del mod ord">
          <ac:chgData name="Paul J. Roman" userId="9df90514-ff14-43a1-8b2d-dc738306a273" providerId="ADAL" clId="{FE440B8B-ED5D-4551-A8E8-B0914AA61FF7}" dt="2026-10-21T15:14:46.226" v="3895" actId="931"/>
          <ac:picMkLst>
            <pc:docMk/>
            <pc:sldMk cId="0" sldId="340"/>
            <ac:picMk id="30" creationId="{B308EBFE-1CC5-D086-59A3-2ED2C9BAB71C}"/>
          </ac:picMkLst>
        </pc:picChg>
        <pc:picChg chg="add del mod ord">
          <ac:chgData name="Paul J. Roman" userId="9df90514-ff14-43a1-8b2d-dc738306a273" providerId="ADAL" clId="{FE440B8B-ED5D-4551-A8E8-B0914AA61FF7}" dt="2026-10-21T15:15:08.195" v="3903" actId="478"/>
          <ac:picMkLst>
            <pc:docMk/>
            <pc:sldMk cId="0" sldId="340"/>
            <ac:picMk id="32" creationId="{E6D427B0-3032-9DAE-E7D8-8347E5F476EF}"/>
          </ac:picMkLst>
        </pc:picChg>
        <pc:picChg chg="add del">
          <ac:chgData name="Paul J. Roman" userId="9df90514-ff14-43a1-8b2d-dc738306a273" providerId="ADAL" clId="{FE440B8B-ED5D-4551-A8E8-B0914AA61FF7}" dt="2026-10-21T15:19:16.084" v="3922" actId="478"/>
          <ac:picMkLst>
            <pc:docMk/>
            <pc:sldMk cId="0" sldId="340"/>
            <ac:picMk id="36" creationId="{359C2072-E8C8-5CEF-CD2A-0198346AC6C2}"/>
          </ac:picMkLst>
        </pc:picChg>
        <pc:picChg chg="add del mod ord">
          <ac:chgData name="Paul J. Roman" userId="9df90514-ff14-43a1-8b2d-dc738306a273" providerId="ADAL" clId="{FE440B8B-ED5D-4551-A8E8-B0914AA61FF7}" dt="2026-10-21T15:19:23.902" v="3924" actId="478"/>
          <ac:picMkLst>
            <pc:docMk/>
            <pc:sldMk cId="0" sldId="340"/>
            <ac:picMk id="38" creationId="{13404966-5C67-BCEB-B551-E194E3367052}"/>
          </ac:picMkLst>
        </pc:picChg>
        <pc:picChg chg="add del mod ord modCrop">
          <ac:chgData name="Paul J. Roman" userId="9df90514-ff14-43a1-8b2d-dc738306a273" providerId="ADAL" clId="{FE440B8B-ED5D-4551-A8E8-B0914AA61FF7}" dt="2026-10-21T15:27:05.485" v="3975" actId="478"/>
          <ac:picMkLst>
            <pc:docMk/>
            <pc:sldMk cId="0" sldId="340"/>
            <ac:picMk id="44" creationId="{A14E7BFB-5FFF-C393-BA91-4962CE1E964E}"/>
          </ac:picMkLst>
        </pc:picChg>
        <pc:picChg chg="add del mod ord">
          <ac:chgData name="Paul J. Roman" userId="9df90514-ff14-43a1-8b2d-dc738306a273" providerId="ADAL" clId="{FE440B8B-ED5D-4551-A8E8-B0914AA61FF7}" dt="2026-10-21T15:20:20.182" v="3939" actId="931"/>
          <ac:picMkLst>
            <pc:docMk/>
            <pc:sldMk cId="0" sldId="340"/>
            <ac:picMk id="46" creationId="{AA5AF499-E679-744D-FFE0-20B4432F5E8F}"/>
          </ac:picMkLst>
        </pc:picChg>
        <pc:picChg chg="add mod ord modCrop">
          <ac:chgData name="Paul J. Roman" userId="9df90514-ff14-43a1-8b2d-dc738306a273" providerId="ADAL" clId="{FE440B8B-ED5D-4551-A8E8-B0914AA61FF7}" dt="2026-10-21T15:33:34.266" v="4021" actId="14100"/>
          <ac:picMkLst>
            <pc:docMk/>
            <pc:sldMk cId="0" sldId="340"/>
            <ac:picMk id="48" creationId="{B5F64460-6183-3B39-53AD-39042ECFAFA7}"/>
          </ac:picMkLst>
        </pc:picChg>
        <pc:picChg chg="add mod ord modCrop">
          <ac:chgData name="Paul J. Roman" userId="9df90514-ff14-43a1-8b2d-dc738306a273" providerId="ADAL" clId="{FE440B8B-ED5D-4551-A8E8-B0914AA61FF7}" dt="2026-10-21T15:33:21.562" v="4019" actId="1037"/>
          <ac:picMkLst>
            <pc:docMk/>
            <pc:sldMk cId="0" sldId="340"/>
            <ac:picMk id="52" creationId="{571B46BE-D982-15A9-2841-25D0A15D0141}"/>
          </ac:picMkLst>
        </pc:picChg>
        <pc:picChg chg="add mod ord modCrop">
          <ac:chgData name="Paul J. Roman" userId="9df90514-ff14-43a1-8b2d-dc738306a273" providerId="ADAL" clId="{FE440B8B-ED5D-4551-A8E8-B0914AA61FF7}" dt="2026-10-21T15:33:54.768" v="4085" actId="1035"/>
          <ac:picMkLst>
            <pc:docMk/>
            <pc:sldMk cId="0" sldId="340"/>
            <ac:picMk id="54" creationId="{BD8BEDAD-6320-0653-8EC8-0D2FA789B999}"/>
          </ac:picMkLst>
        </pc:picChg>
        <pc:picChg chg="add">
          <ac:chgData name="Paul J. Roman" userId="9df90514-ff14-43a1-8b2d-dc738306a273" providerId="ADAL" clId="{FE440B8B-ED5D-4551-A8E8-B0914AA61FF7}" dt="2026-10-21T15:35:11.411" v="4133" actId="22"/>
          <ac:picMkLst>
            <pc:docMk/>
            <pc:sldMk cId="0" sldId="340"/>
            <ac:picMk id="56" creationId="{869C48E9-20C7-4F57-5721-108F3A61CBEB}"/>
          </ac:picMkLst>
        </pc:picChg>
      </pc:sldChg>
      <pc:sldChg chg="modSp mod">
        <pc:chgData name="Paul J. Roman" userId="9df90514-ff14-43a1-8b2d-dc738306a273" providerId="ADAL" clId="{FE440B8B-ED5D-4551-A8E8-B0914AA61FF7}" dt="2026-10-21T14:49:38.192" v="3770" actId="732"/>
        <pc:sldMkLst>
          <pc:docMk/>
          <pc:sldMk cId="0" sldId="341"/>
        </pc:sldMkLst>
        <pc:picChg chg="mod modCrop">
          <ac:chgData name="Paul J. Roman" userId="9df90514-ff14-43a1-8b2d-dc738306a273" providerId="ADAL" clId="{FE440B8B-ED5D-4551-A8E8-B0914AA61FF7}" dt="2026-10-21T14:49:38.192" v="3770" actId="732"/>
          <ac:picMkLst>
            <pc:docMk/>
            <pc:sldMk cId="0" sldId="341"/>
            <ac:picMk id="18" creationId="{5DAA4629-0BB0-A48B-097F-02F9BF406F0A}"/>
          </ac:picMkLst>
        </pc:picChg>
      </pc:sldChg>
      <pc:sldChg chg="addSp delSp modSp add del mod ord">
        <pc:chgData name="Paul J. Roman" userId="9df90514-ff14-43a1-8b2d-dc738306a273" providerId="ADAL" clId="{FE440B8B-ED5D-4551-A8E8-B0914AA61FF7}" dt="2026-10-21T15:09:37.953" v="3868" actId="47"/>
        <pc:sldMkLst>
          <pc:docMk/>
          <pc:sldMk cId="2564531995" sldId="346"/>
        </pc:sldMkLst>
        <pc:spChg chg="del">
          <ac:chgData name="Paul J. Roman" userId="9df90514-ff14-43a1-8b2d-dc738306a273" providerId="ADAL" clId="{FE440B8B-ED5D-4551-A8E8-B0914AA61FF7}" dt="2026-10-21T14:54:32.441" v="3775"/>
          <ac:spMkLst>
            <pc:docMk/>
            <pc:sldMk cId="2564531995" sldId="346"/>
            <ac:spMk id="2" creationId="{83042069-7A6C-71AC-F5EF-E382A579C1D9}"/>
          </ac:spMkLst>
        </pc:spChg>
        <pc:picChg chg="add mod ord">
          <ac:chgData name="Paul J. Roman" userId="9df90514-ff14-43a1-8b2d-dc738306a273" providerId="ADAL" clId="{FE440B8B-ED5D-4551-A8E8-B0914AA61FF7}" dt="2026-10-21T14:55:14.529" v="3785" actId="1076"/>
          <ac:picMkLst>
            <pc:docMk/>
            <pc:sldMk cId="2564531995" sldId="346"/>
            <ac:picMk id="5" creationId="{03B7FE9E-6BC7-9552-CC4A-101563BD3557}"/>
          </ac:picMkLst>
        </pc:picChg>
      </pc:sldChg>
      <pc:sldChg chg="add">
        <pc:chgData name="Paul J. Roman" userId="9df90514-ff14-43a1-8b2d-dc738306a273" providerId="ADAL" clId="{FE440B8B-ED5D-4551-A8E8-B0914AA61FF7}" dt="2026-10-21T14:58:55.401" v="3786" actId="2890"/>
        <pc:sldMkLst>
          <pc:docMk/>
          <pc:sldMk cId="1304037825" sldId="34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73C42A-3756-344E-8BB3-7ED1EC9099B6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E097A8-1771-D64E-9283-D9BE75CCB6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962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E097A8-1771-D64E-9283-D9BE75CCB6B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2115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A70F12-47C4-5940-03DD-B1A0C3112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0C0BFF-B844-32FB-67E0-2271AC7CEA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4C75A4-5F52-FE0E-26BB-0E764ED607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129E17-1C4B-790A-1500-C4D8FBA9DF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E097A8-1771-D64E-9283-D9BE75CCB6B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8136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0EAEF-74CE-DED3-EBF8-C4A2636C23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0EFBC8-5226-9309-58FD-B5839D7C7B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F8F4F2-1F63-B61E-2D0F-B3C9F80170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0682CE-F58B-556F-0A2A-577E09737A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E097A8-1771-D64E-9283-D9BE75CCB6B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6858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911A78-CB06-ED91-3CE4-5FE08F666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4C967E-8F00-A09E-B782-42C2B2B7D8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CEB074-6E7F-F6B1-08A8-5414789FFD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1B8ADF-0614-7A81-B6F8-7CFB12339C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E097A8-1771-D64E-9283-D9BE75CCB6B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9108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E097A8-1771-D64E-9283-D9BE75CCB6B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0540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D681F5-2B26-8EA9-F7EB-3C9345D04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DD10C0-4388-659F-D2F3-0B3F359798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5CE3F4-D819-49A9-FCC9-4AEBC4822F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3B074E-2474-2B24-2B36-E5BB807555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E097A8-1771-D64E-9283-D9BE75CCB6B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237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(Crest Animatio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Crest Animatio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905" y="749808"/>
            <a:ext cx="10972800" cy="1143000"/>
          </a:xfrm>
        </p:spPr>
        <p:txBody>
          <a:bodyPr anchor="ctr">
            <a:normAutofit/>
          </a:bodyPr>
          <a:lstStyle>
            <a:lvl1pPr algn="ctr">
              <a:defRPr sz="4000" b="1" cap="all" spc="300"/>
            </a:lvl1pPr>
          </a:lstStyle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705" y="4983480"/>
            <a:ext cx="7315200" cy="1600200"/>
          </a:xfrm>
        </p:spPr>
        <p:txBody>
          <a:bodyPr anchor="t">
            <a:normAutofit/>
          </a:bodyPr>
          <a:lstStyle>
            <a:lvl1pPr marL="0" indent="0" algn="ctr">
              <a:lnSpc>
                <a:spcPct val="128000"/>
              </a:lnSpc>
              <a:buNone/>
              <a:defRPr sz="1600">
                <a:solidFill>
                  <a:srgbClr val="E3DFD7"/>
                </a:solidFill>
                <a:latin typeface="Arial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Crest Watermar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3760" y="960120"/>
            <a:ext cx="4800600" cy="4800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331720"/>
            <a:ext cx="9326880" cy="1691640"/>
          </a:xfrm>
        </p:spPr>
        <p:txBody>
          <a:bodyPr anchor="b">
            <a:normAutofit/>
          </a:bodyPr>
          <a:lstStyle>
            <a:lvl1pPr algn="l">
              <a:defRPr sz="4000" b="1" cap="all" spc="100"/>
            </a:lvl1pPr>
          </a:lstStyle>
          <a:p>
            <a:endParaRPr lang="en-US"/>
          </a:p>
        </p:txBody>
      </p:sp>
      <p:sp>
        <p:nvSpPr>
          <p:cNvPr id="3" name="Subtitle"/>
          <p:cNvSpPr>
            <a:spLocks noGrp="1"/>
          </p:cNvSpPr>
          <p:nvPr>
            <p:ph type="body" idx="1"/>
          </p:nvPr>
        </p:nvSpPr>
        <p:spPr>
          <a:xfrm>
            <a:off x="841248" y="4224528"/>
            <a:ext cx="8686800" cy="777240"/>
          </a:xfrm>
        </p:spPr>
        <p:txBody>
          <a:bodyPr>
            <a:normAutofit/>
          </a:bodyPr>
          <a:lstStyle>
            <a:lvl1pPr marL="0" indent="0" algn="l">
              <a:buNone/>
              <a:defRPr sz="1600" cap="all" spc="250">
                <a:solidFill>
                  <a:srgbClr val="C9A452"/>
                </a:solidFill>
                <a:latin typeface="Arial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11480"/>
            <a:ext cx="11183112" cy="914400"/>
          </a:xfrm>
        </p:spPr>
        <p:txBody>
          <a:bodyPr anchor="ctr">
            <a:normAutofit/>
          </a:bodyPr>
          <a:lstStyle/>
          <a:p>
            <a:endParaRPr lang="en-US"/>
          </a:p>
        </p:txBody>
      </p:sp>
      <p:sp>
        <p:nvSpPr>
          <p:cNvPr id="3" name="Content"/>
          <p:cNvSpPr>
            <a:spLocks noGrp="1"/>
          </p:cNvSpPr>
          <p:nvPr>
            <p:ph type="body" idx="1"/>
          </p:nvPr>
        </p:nvSpPr>
        <p:spPr>
          <a:xfrm>
            <a:off x="502920" y="1600200"/>
            <a:ext cx="11183112" cy="4526280"/>
          </a:xfrm>
        </p:spPr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11480"/>
            <a:ext cx="11183112" cy="914400"/>
          </a:xfrm>
        </p:spPr>
        <p:txBody>
          <a:bodyPr anchor="ctr">
            <a:normAutofit/>
          </a:bodyPr>
          <a:lstStyle/>
          <a:p>
            <a:endParaRPr lang="en-US"/>
          </a:p>
        </p:txBody>
      </p:sp>
      <p:sp>
        <p:nvSpPr>
          <p:cNvPr id="3" name="Content"/>
          <p:cNvSpPr>
            <a:spLocks noGrp="1"/>
          </p:cNvSpPr>
          <p:nvPr>
            <p:ph type="body" idx="1"/>
          </p:nvPr>
        </p:nvSpPr>
        <p:spPr>
          <a:xfrm>
            <a:off x="502920" y="1600200"/>
            <a:ext cx="6035040" cy="4526280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Media 1"/>
          <p:cNvSpPr>
            <a:spLocks noGrp="1"/>
          </p:cNvSpPr>
          <p:nvPr>
            <p:ph idx="10"/>
          </p:nvPr>
        </p:nvSpPr>
        <p:spPr>
          <a:xfrm>
            <a:off x="6812280" y="1417320"/>
            <a:ext cx="4873752" cy="4873752"/>
          </a:xfrm>
          <a:prstGeom prst="roundRect">
            <a:avLst>
              <a:gd name="adj" fmla="val 3500"/>
            </a:avLst>
          </a:prstGeom>
          <a:ln w="9525">
            <a:solidFill>
              <a:srgbClr val="FFFFFF">
                <a:alpha val="28000"/>
              </a:srgbClr>
            </a:solidFill>
          </a:ln>
          <a:effectLst>
            <a:outerShdw blurRad="120000" dist="38100" dir="5400000" rotWithShape="0">
              <a:srgbClr val="000000">
                <a:alpha val="50000"/>
              </a:srgbClr>
            </a:outerShdw>
          </a:effectLst>
        </p:spPr>
        <p:txBody>
          <a:bodyPr anchor="ctr"/>
          <a:lstStyle>
            <a:lvl1pPr algn="ctr">
              <a:buNone/>
              <a:defRPr sz="1200">
                <a:solidFill>
                  <a:srgbClr val="8A8F98"/>
                </a:solidFill>
              </a:defRPr>
            </a:lvl1pPr>
          </a:lstStyle>
          <a:p>
            <a:r>
              <a:rPr lang="en-US"/>
              <a:t>Add photo, video or other media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+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11480"/>
            <a:ext cx="11183112" cy="914400"/>
          </a:xfrm>
        </p:spPr>
        <p:txBody>
          <a:bodyPr anchor="ctr">
            <a:normAutofit/>
          </a:bodyPr>
          <a:lstStyle/>
          <a:p>
            <a:endParaRPr lang="en-US"/>
          </a:p>
        </p:txBody>
      </p:sp>
      <p:sp>
        <p:nvSpPr>
          <p:cNvPr id="3" name="Content"/>
          <p:cNvSpPr>
            <a:spLocks noGrp="1"/>
          </p:cNvSpPr>
          <p:nvPr>
            <p:ph type="body" idx="1"/>
          </p:nvPr>
        </p:nvSpPr>
        <p:spPr>
          <a:xfrm>
            <a:off x="502920" y="1600200"/>
            <a:ext cx="5394960" cy="4526280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Media 1"/>
          <p:cNvSpPr>
            <a:spLocks noGrp="1"/>
          </p:cNvSpPr>
          <p:nvPr>
            <p:ph idx="10"/>
          </p:nvPr>
        </p:nvSpPr>
        <p:spPr>
          <a:xfrm>
            <a:off x="6108192" y="1417320"/>
            <a:ext cx="2697480" cy="4873752"/>
          </a:xfrm>
          <a:prstGeom prst="roundRect">
            <a:avLst>
              <a:gd name="adj" fmla="val 3500"/>
            </a:avLst>
          </a:prstGeom>
          <a:ln w="9525">
            <a:solidFill>
              <a:srgbClr val="FFFFFF">
                <a:alpha val="28000"/>
              </a:srgbClr>
            </a:solidFill>
          </a:ln>
          <a:effectLst>
            <a:outerShdw blurRad="120000" dist="38100" dir="5400000" rotWithShape="0">
              <a:srgbClr val="000000">
                <a:alpha val="50000"/>
              </a:srgbClr>
            </a:outerShdw>
          </a:effectLst>
        </p:spPr>
        <p:txBody>
          <a:bodyPr anchor="ctr"/>
          <a:lstStyle>
            <a:lvl1pPr algn="ctr">
              <a:buNone/>
              <a:defRPr sz="1200">
                <a:solidFill>
                  <a:srgbClr val="8A8F98"/>
                </a:solidFill>
              </a:defRPr>
            </a:lvl1pPr>
          </a:lstStyle>
          <a:p>
            <a:r>
              <a:rPr lang="en-US"/>
              <a:t>Add photo, video or other media</a:t>
            </a:r>
          </a:p>
        </p:txBody>
      </p:sp>
      <p:sp>
        <p:nvSpPr>
          <p:cNvPr id="5" name="Media 2"/>
          <p:cNvSpPr>
            <a:spLocks noGrp="1"/>
          </p:cNvSpPr>
          <p:nvPr>
            <p:ph idx="11"/>
          </p:nvPr>
        </p:nvSpPr>
        <p:spPr>
          <a:xfrm>
            <a:off x="8988552" y="1417320"/>
            <a:ext cx="2697480" cy="4873752"/>
          </a:xfrm>
          <a:prstGeom prst="roundRect">
            <a:avLst>
              <a:gd name="adj" fmla="val 3500"/>
            </a:avLst>
          </a:prstGeom>
          <a:ln w="9525">
            <a:solidFill>
              <a:srgbClr val="FFFFFF">
                <a:alpha val="28000"/>
              </a:srgbClr>
            </a:solidFill>
          </a:ln>
          <a:effectLst>
            <a:outerShdw blurRad="120000" dist="38100" dir="5400000" rotWithShape="0">
              <a:srgbClr val="000000">
                <a:alpha val="50000"/>
              </a:srgbClr>
            </a:outerShdw>
          </a:effectLst>
        </p:spPr>
        <p:txBody>
          <a:bodyPr anchor="ctr"/>
          <a:lstStyle>
            <a:lvl1pPr algn="ctr">
              <a:buNone/>
              <a:defRPr sz="1200">
                <a:solidFill>
                  <a:srgbClr val="8A8F98"/>
                </a:solidFill>
              </a:defRPr>
            </a:lvl1pPr>
          </a:lstStyle>
          <a:p>
            <a:r>
              <a:rPr lang="en-US"/>
              <a:t>Add photo, video or other media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hoto Highlig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11480"/>
            <a:ext cx="11183112" cy="914400"/>
          </a:xfrm>
        </p:spPr>
        <p:txBody>
          <a:bodyPr anchor="ctr">
            <a:normAutofit/>
          </a:bodyPr>
          <a:lstStyle/>
          <a:p>
            <a:endParaRPr lang="en-US"/>
          </a:p>
        </p:txBody>
      </p:sp>
      <p:sp>
        <p:nvSpPr>
          <p:cNvPr id="3" name="Content"/>
          <p:cNvSpPr>
            <a:spLocks noGrp="1"/>
          </p:cNvSpPr>
          <p:nvPr>
            <p:ph type="body" idx="1"/>
          </p:nvPr>
        </p:nvSpPr>
        <p:spPr>
          <a:xfrm>
            <a:off x="502920" y="1600200"/>
            <a:ext cx="4069080" cy="4526280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Media 1 (wide)"/>
          <p:cNvSpPr>
            <a:spLocks noGrp="1"/>
          </p:cNvSpPr>
          <p:nvPr>
            <p:ph idx="10"/>
          </p:nvPr>
        </p:nvSpPr>
        <p:spPr>
          <a:xfrm>
            <a:off x="4800600" y="1417320"/>
            <a:ext cx="6885432" cy="2926080"/>
          </a:xfrm>
          <a:prstGeom prst="roundRect">
            <a:avLst>
              <a:gd name="adj" fmla="val 3500"/>
            </a:avLst>
          </a:prstGeom>
          <a:ln w="9525">
            <a:solidFill>
              <a:srgbClr val="FFFFFF">
                <a:alpha val="28000"/>
              </a:srgbClr>
            </a:solidFill>
          </a:ln>
          <a:effectLst>
            <a:outerShdw blurRad="120000" dist="38100" dir="5400000" rotWithShape="0">
              <a:srgbClr val="000000">
                <a:alpha val="50000"/>
              </a:srgbClr>
            </a:outerShdw>
          </a:effectLst>
        </p:spPr>
        <p:txBody>
          <a:bodyPr anchor="ctr"/>
          <a:lstStyle>
            <a:lvl1pPr algn="ctr">
              <a:buNone/>
              <a:defRPr sz="1200">
                <a:solidFill>
                  <a:srgbClr val="8A8F98"/>
                </a:solidFill>
              </a:defRPr>
            </a:lvl1pPr>
          </a:lstStyle>
          <a:p>
            <a:r>
              <a:rPr lang="en-US"/>
              <a:t>Add photo, video or other media</a:t>
            </a:r>
          </a:p>
        </p:txBody>
      </p:sp>
      <p:sp>
        <p:nvSpPr>
          <p:cNvPr id="5" name="Media 2"/>
          <p:cNvSpPr>
            <a:spLocks noGrp="1"/>
          </p:cNvSpPr>
          <p:nvPr>
            <p:ph idx="11"/>
          </p:nvPr>
        </p:nvSpPr>
        <p:spPr>
          <a:xfrm>
            <a:off x="4800600" y="4526280"/>
            <a:ext cx="3346704" cy="1764792"/>
          </a:xfrm>
          <a:prstGeom prst="roundRect">
            <a:avLst>
              <a:gd name="adj" fmla="val 3500"/>
            </a:avLst>
          </a:prstGeom>
          <a:ln w="9525">
            <a:solidFill>
              <a:srgbClr val="FFFFFF">
                <a:alpha val="28000"/>
              </a:srgbClr>
            </a:solidFill>
          </a:ln>
          <a:effectLst>
            <a:outerShdw blurRad="120000" dist="38100" dir="5400000" rotWithShape="0">
              <a:srgbClr val="000000">
                <a:alpha val="50000"/>
              </a:srgbClr>
            </a:outerShdw>
          </a:effectLst>
        </p:spPr>
        <p:txBody>
          <a:bodyPr anchor="ctr"/>
          <a:lstStyle>
            <a:lvl1pPr algn="ctr">
              <a:buNone/>
              <a:defRPr sz="1200">
                <a:solidFill>
                  <a:srgbClr val="8A8F98"/>
                </a:solidFill>
              </a:defRPr>
            </a:lvl1pPr>
          </a:lstStyle>
          <a:p>
            <a:r>
              <a:rPr lang="en-US"/>
              <a:t>Add photo, video or other media</a:t>
            </a:r>
          </a:p>
        </p:txBody>
      </p:sp>
      <p:sp>
        <p:nvSpPr>
          <p:cNvPr id="6" name="Media 3"/>
          <p:cNvSpPr>
            <a:spLocks noGrp="1"/>
          </p:cNvSpPr>
          <p:nvPr>
            <p:ph idx="12"/>
          </p:nvPr>
        </p:nvSpPr>
        <p:spPr>
          <a:xfrm>
            <a:off x="8339328" y="4526280"/>
            <a:ext cx="3346704" cy="1764792"/>
          </a:xfrm>
          <a:prstGeom prst="roundRect">
            <a:avLst>
              <a:gd name="adj" fmla="val 3500"/>
            </a:avLst>
          </a:prstGeom>
          <a:ln w="9525">
            <a:solidFill>
              <a:srgbClr val="FFFFFF">
                <a:alpha val="28000"/>
              </a:srgbClr>
            </a:solidFill>
          </a:ln>
          <a:effectLst>
            <a:outerShdw blurRad="120000" dist="38100" dir="5400000" rotWithShape="0">
              <a:srgbClr val="000000">
                <a:alpha val="50000"/>
              </a:srgbClr>
            </a:outerShdw>
          </a:effectLst>
        </p:spPr>
        <p:txBody>
          <a:bodyPr anchor="ctr"/>
          <a:lstStyle>
            <a:lvl1pPr algn="ctr">
              <a:buNone/>
              <a:defRPr sz="1200">
                <a:solidFill>
                  <a:srgbClr val="8A8F98"/>
                </a:solidFill>
              </a:defRPr>
            </a:lvl1pPr>
          </a:lstStyle>
          <a:p>
            <a:r>
              <a:rPr lang="en-US"/>
              <a:t>Add photo, video or other media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(Crest Animatio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Crest Animatio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905" y="749808"/>
            <a:ext cx="10972800" cy="1143000"/>
          </a:xfrm>
        </p:spPr>
        <p:txBody>
          <a:bodyPr anchor="ctr">
            <a:normAutofit/>
          </a:bodyPr>
          <a:lstStyle>
            <a:lvl1pPr algn="ctr">
              <a:defRPr sz="4000" b="1" cap="all" spc="300"/>
            </a:lvl1pPr>
          </a:lstStyle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705" y="4983480"/>
            <a:ext cx="7315200" cy="1600200"/>
          </a:xfrm>
        </p:spPr>
        <p:txBody>
          <a:bodyPr anchor="t">
            <a:normAutofit/>
          </a:bodyPr>
          <a:lstStyle>
            <a:lvl1pPr marL="0" indent="0" algn="ctr">
              <a:lnSpc>
                <a:spcPct val="128000"/>
              </a:lnSpc>
              <a:buNone/>
              <a:defRPr sz="1600">
                <a:solidFill>
                  <a:srgbClr val="E3DFD7"/>
                </a:solidFill>
                <a:latin typeface="Arial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919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Crest Watermar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3760" y="960120"/>
            <a:ext cx="4800600" cy="4800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331720"/>
            <a:ext cx="9326880" cy="1691640"/>
          </a:xfrm>
        </p:spPr>
        <p:txBody>
          <a:bodyPr anchor="b">
            <a:normAutofit/>
          </a:bodyPr>
          <a:lstStyle>
            <a:lvl1pPr algn="l">
              <a:defRPr sz="4000" b="1" cap="all" spc="100"/>
            </a:lvl1pPr>
          </a:lstStyle>
          <a:p>
            <a:endParaRPr lang="en-US"/>
          </a:p>
        </p:txBody>
      </p:sp>
      <p:sp>
        <p:nvSpPr>
          <p:cNvPr id="3" name="Subtitle"/>
          <p:cNvSpPr>
            <a:spLocks noGrp="1"/>
          </p:cNvSpPr>
          <p:nvPr>
            <p:ph type="body" idx="1"/>
          </p:nvPr>
        </p:nvSpPr>
        <p:spPr>
          <a:xfrm>
            <a:off x="841248" y="4224528"/>
            <a:ext cx="8686800" cy="777240"/>
          </a:xfrm>
        </p:spPr>
        <p:txBody>
          <a:bodyPr>
            <a:normAutofit/>
          </a:bodyPr>
          <a:lstStyle>
            <a:lvl1pPr marL="0" indent="0" algn="l">
              <a:buNone/>
              <a:defRPr sz="1600" cap="all" spc="250">
                <a:solidFill>
                  <a:srgbClr val="C9A452"/>
                </a:solidFill>
                <a:latin typeface="Arial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530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11480"/>
            <a:ext cx="11183112" cy="914400"/>
          </a:xfrm>
        </p:spPr>
        <p:txBody>
          <a:bodyPr anchor="ctr">
            <a:normAutofit/>
          </a:bodyPr>
          <a:lstStyle/>
          <a:p>
            <a:endParaRPr lang="en-US"/>
          </a:p>
        </p:txBody>
      </p:sp>
      <p:sp>
        <p:nvSpPr>
          <p:cNvPr id="3" name="Content"/>
          <p:cNvSpPr>
            <a:spLocks noGrp="1"/>
          </p:cNvSpPr>
          <p:nvPr>
            <p:ph type="body" idx="1"/>
          </p:nvPr>
        </p:nvSpPr>
        <p:spPr>
          <a:xfrm>
            <a:off x="502920" y="1600200"/>
            <a:ext cx="11183112" cy="4526280"/>
          </a:xfrm>
        </p:spPr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7317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11480"/>
            <a:ext cx="11183112" cy="914400"/>
          </a:xfrm>
        </p:spPr>
        <p:txBody>
          <a:bodyPr anchor="ctr">
            <a:normAutofit/>
          </a:bodyPr>
          <a:lstStyle/>
          <a:p>
            <a:endParaRPr lang="en-US"/>
          </a:p>
        </p:txBody>
      </p:sp>
      <p:sp>
        <p:nvSpPr>
          <p:cNvPr id="3" name="Content"/>
          <p:cNvSpPr>
            <a:spLocks noGrp="1"/>
          </p:cNvSpPr>
          <p:nvPr>
            <p:ph type="body" idx="1"/>
          </p:nvPr>
        </p:nvSpPr>
        <p:spPr>
          <a:xfrm>
            <a:off x="502920" y="1600200"/>
            <a:ext cx="6035040" cy="4526280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Media 1"/>
          <p:cNvSpPr>
            <a:spLocks noGrp="1"/>
          </p:cNvSpPr>
          <p:nvPr>
            <p:ph idx="10"/>
          </p:nvPr>
        </p:nvSpPr>
        <p:spPr>
          <a:xfrm>
            <a:off x="6812280" y="1417320"/>
            <a:ext cx="4873752" cy="4873752"/>
          </a:xfrm>
          <a:prstGeom prst="roundRect">
            <a:avLst>
              <a:gd name="adj" fmla="val 3500"/>
            </a:avLst>
          </a:prstGeom>
          <a:ln w="9525">
            <a:solidFill>
              <a:srgbClr val="FFFFFF">
                <a:alpha val="28000"/>
              </a:srgbClr>
            </a:solidFill>
          </a:ln>
          <a:effectLst>
            <a:outerShdw blurRad="120000" dist="38100" dir="5400000" rotWithShape="0">
              <a:srgbClr val="000000">
                <a:alpha val="50000"/>
              </a:srgbClr>
            </a:outerShdw>
          </a:effectLst>
        </p:spPr>
        <p:txBody>
          <a:bodyPr anchor="ctr"/>
          <a:lstStyle>
            <a:lvl1pPr algn="ctr">
              <a:buNone/>
              <a:defRPr sz="1200">
                <a:solidFill>
                  <a:srgbClr val="8A8F98"/>
                </a:solidFill>
              </a:defRPr>
            </a:lvl1pPr>
          </a:lstStyle>
          <a:p>
            <a:r>
              <a:rPr lang="en-US"/>
              <a:t>Add photo, video or other media</a:t>
            </a:r>
          </a:p>
        </p:txBody>
      </p:sp>
    </p:spTree>
    <p:extLst>
      <p:ext uri="{BB962C8B-B14F-4D97-AF65-F5344CB8AC3E}">
        <p14:creationId xmlns:p14="http://schemas.microsoft.com/office/powerpoint/2010/main" val="1899599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+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11480"/>
            <a:ext cx="11183112" cy="914400"/>
          </a:xfrm>
        </p:spPr>
        <p:txBody>
          <a:bodyPr anchor="ctr">
            <a:normAutofit/>
          </a:bodyPr>
          <a:lstStyle/>
          <a:p>
            <a:endParaRPr lang="en-US"/>
          </a:p>
        </p:txBody>
      </p:sp>
      <p:sp>
        <p:nvSpPr>
          <p:cNvPr id="3" name="Content"/>
          <p:cNvSpPr>
            <a:spLocks noGrp="1"/>
          </p:cNvSpPr>
          <p:nvPr>
            <p:ph type="body" idx="1"/>
          </p:nvPr>
        </p:nvSpPr>
        <p:spPr>
          <a:xfrm>
            <a:off x="502920" y="1600200"/>
            <a:ext cx="5394960" cy="4526280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Media 1"/>
          <p:cNvSpPr>
            <a:spLocks noGrp="1"/>
          </p:cNvSpPr>
          <p:nvPr>
            <p:ph idx="10"/>
          </p:nvPr>
        </p:nvSpPr>
        <p:spPr>
          <a:xfrm>
            <a:off x="6108192" y="1417320"/>
            <a:ext cx="2697480" cy="4873752"/>
          </a:xfrm>
          <a:prstGeom prst="roundRect">
            <a:avLst>
              <a:gd name="adj" fmla="val 3500"/>
            </a:avLst>
          </a:prstGeom>
          <a:ln w="9525">
            <a:solidFill>
              <a:srgbClr val="FFFFFF">
                <a:alpha val="28000"/>
              </a:srgbClr>
            </a:solidFill>
          </a:ln>
          <a:effectLst>
            <a:outerShdw blurRad="120000" dist="38100" dir="5400000" rotWithShape="0">
              <a:srgbClr val="000000">
                <a:alpha val="50000"/>
              </a:srgbClr>
            </a:outerShdw>
          </a:effectLst>
        </p:spPr>
        <p:txBody>
          <a:bodyPr anchor="ctr"/>
          <a:lstStyle>
            <a:lvl1pPr algn="ctr">
              <a:buNone/>
              <a:defRPr sz="1200">
                <a:solidFill>
                  <a:srgbClr val="8A8F98"/>
                </a:solidFill>
              </a:defRPr>
            </a:lvl1pPr>
          </a:lstStyle>
          <a:p>
            <a:r>
              <a:rPr lang="en-US"/>
              <a:t>Add photo, video or other media</a:t>
            </a:r>
          </a:p>
        </p:txBody>
      </p:sp>
      <p:sp>
        <p:nvSpPr>
          <p:cNvPr id="5" name="Media 2"/>
          <p:cNvSpPr>
            <a:spLocks noGrp="1"/>
          </p:cNvSpPr>
          <p:nvPr>
            <p:ph idx="11"/>
          </p:nvPr>
        </p:nvSpPr>
        <p:spPr>
          <a:xfrm>
            <a:off x="8988552" y="1417320"/>
            <a:ext cx="2697480" cy="4873752"/>
          </a:xfrm>
          <a:prstGeom prst="roundRect">
            <a:avLst>
              <a:gd name="adj" fmla="val 3500"/>
            </a:avLst>
          </a:prstGeom>
          <a:ln w="9525">
            <a:solidFill>
              <a:srgbClr val="FFFFFF">
                <a:alpha val="28000"/>
              </a:srgbClr>
            </a:solidFill>
          </a:ln>
          <a:effectLst>
            <a:outerShdw blurRad="120000" dist="38100" dir="5400000" rotWithShape="0">
              <a:srgbClr val="000000">
                <a:alpha val="50000"/>
              </a:srgbClr>
            </a:outerShdw>
          </a:effectLst>
        </p:spPr>
        <p:txBody>
          <a:bodyPr anchor="ctr"/>
          <a:lstStyle>
            <a:lvl1pPr algn="ctr">
              <a:buNone/>
              <a:defRPr sz="1200">
                <a:solidFill>
                  <a:srgbClr val="8A8F98"/>
                </a:solidFill>
              </a:defRPr>
            </a:lvl1pPr>
          </a:lstStyle>
          <a:p>
            <a:r>
              <a:rPr lang="en-US"/>
              <a:t>Add photo, video or other media</a:t>
            </a:r>
          </a:p>
        </p:txBody>
      </p:sp>
    </p:spTree>
    <p:extLst>
      <p:ext uri="{BB962C8B-B14F-4D97-AF65-F5344CB8AC3E}">
        <p14:creationId xmlns:p14="http://schemas.microsoft.com/office/powerpoint/2010/main" val="35344889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hoto Highlig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11480"/>
            <a:ext cx="11183112" cy="914400"/>
          </a:xfrm>
        </p:spPr>
        <p:txBody>
          <a:bodyPr anchor="ctr">
            <a:normAutofit/>
          </a:bodyPr>
          <a:lstStyle/>
          <a:p>
            <a:endParaRPr lang="en-US"/>
          </a:p>
        </p:txBody>
      </p:sp>
      <p:sp>
        <p:nvSpPr>
          <p:cNvPr id="3" name="Content"/>
          <p:cNvSpPr>
            <a:spLocks noGrp="1"/>
          </p:cNvSpPr>
          <p:nvPr>
            <p:ph type="body" idx="1"/>
          </p:nvPr>
        </p:nvSpPr>
        <p:spPr>
          <a:xfrm>
            <a:off x="502920" y="1600200"/>
            <a:ext cx="4069080" cy="4526280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Media 1 (wide)"/>
          <p:cNvSpPr>
            <a:spLocks noGrp="1"/>
          </p:cNvSpPr>
          <p:nvPr>
            <p:ph idx="10"/>
          </p:nvPr>
        </p:nvSpPr>
        <p:spPr>
          <a:xfrm>
            <a:off x="4800600" y="1417320"/>
            <a:ext cx="6885432" cy="2926080"/>
          </a:xfrm>
          <a:prstGeom prst="roundRect">
            <a:avLst>
              <a:gd name="adj" fmla="val 3500"/>
            </a:avLst>
          </a:prstGeom>
          <a:ln w="9525">
            <a:solidFill>
              <a:srgbClr val="FFFFFF">
                <a:alpha val="28000"/>
              </a:srgbClr>
            </a:solidFill>
          </a:ln>
          <a:effectLst>
            <a:outerShdw blurRad="120000" dist="38100" dir="5400000" rotWithShape="0">
              <a:srgbClr val="000000">
                <a:alpha val="50000"/>
              </a:srgbClr>
            </a:outerShdw>
          </a:effectLst>
        </p:spPr>
        <p:txBody>
          <a:bodyPr anchor="ctr"/>
          <a:lstStyle>
            <a:lvl1pPr algn="ctr">
              <a:buNone/>
              <a:defRPr sz="1200">
                <a:solidFill>
                  <a:srgbClr val="8A8F98"/>
                </a:solidFill>
              </a:defRPr>
            </a:lvl1pPr>
          </a:lstStyle>
          <a:p>
            <a:r>
              <a:rPr lang="en-US"/>
              <a:t>Add photo, video or other media</a:t>
            </a:r>
          </a:p>
        </p:txBody>
      </p:sp>
      <p:sp>
        <p:nvSpPr>
          <p:cNvPr id="5" name="Media 2"/>
          <p:cNvSpPr>
            <a:spLocks noGrp="1"/>
          </p:cNvSpPr>
          <p:nvPr>
            <p:ph idx="11"/>
          </p:nvPr>
        </p:nvSpPr>
        <p:spPr>
          <a:xfrm>
            <a:off x="4800600" y="4526280"/>
            <a:ext cx="3346704" cy="1764792"/>
          </a:xfrm>
          <a:prstGeom prst="roundRect">
            <a:avLst>
              <a:gd name="adj" fmla="val 3500"/>
            </a:avLst>
          </a:prstGeom>
          <a:ln w="9525">
            <a:solidFill>
              <a:srgbClr val="FFFFFF">
                <a:alpha val="28000"/>
              </a:srgbClr>
            </a:solidFill>
          </a:ln>
          <a:effectLst>
            <a:outerShdw blurRad="120000" dist="38100" dir="5400000" rotWithShape="0">
              <a:srgbClr val="000000">
                <a:alpha val="50000"/>
              </a:srgbClr>
            </a:outerShdw>
          </a:effectLst>
        </p:spPr>
        <p:txBody>
          <a:bodyPr anchor="ctr"/>
          <a:lstStyle>
            <a:lvl1pPr algn="ctr">
              <a:buNone/>
              <a:defRPr sz="1200">
                <a:solidFill>
                  <a:srgbClr val="8A8F98"/>
                </a:solidFill>
              </a:defRPr>
            </a:lvl1pPr>
          </a:lstStyle>
          <a:p>
            <a:r>
              <a:rPr lang="en-US"/>
              <a:t>Add photo, video or other media</a:t>
            </a:r>
          </a:p>
        </p:txBody>
      </p:sp>
      <p:sp>
        <p:nvSpPr>
          <p:cNvPr id="6" name="Media 3"/>
          <p:cNvSpPr>
            <a:spLocks noGrp="1"/>
          </p:cNvSpPr>
          <p:nvPr>
            <p:ph idx="12"/>
          </p:nvPr>
        </p:nvSpPr>
        <p:spPr>
          <a:xfrm>
            <a:off x="8339328" y="4526280"/>
            <a:ext cx="3346704" cy="1764792"/>
          </a:xfrm>
          <a:prstGeom prst="roundRect">
            <a:avLst>
              <a:gd name="adj" fmla="val 3500"/>
            </a:avLst>
          </a:prstGeom>
          <a:ln w="9525">
            <a:solidFill>
              <a:srgbClr val="FFFFFF">
                <a:alpha val="28000"/>
              </a:srgbClr>
            </a:solidFill>
          </a:ln>
          <a:effectLst>
            <a:outerShdw blurRad="120000" dist="38100" dir="5400000" rotWithShape="0">
              <a:srgbClr val="000000">
                <a:alpha val="50000"/>
              </a:srgbClr>
            </a:outerShdw>
          </a:effectLst>
        </p:spPr>
        <p:txBody>
          <a:bodyPr anchor="ctr"/>
          <a:lstStyle>
            <a:lvl1pPr algn="ctr">
              <a:buNone/>
              <a:defRPr sz="1200">
                <a:solidFill>
                  <a:srgbClr val="8A8F98"/>
                </a:solidFill>
              </a:defRPr>
            </a:lvl1pPr>
          </a:lstStyle>
          <a:p>
            <a:r>
              <a:rPr lang="en-US"/>
              <a:t>Add photo, video or other media</a:t>
            </a:r>
          </a:p>
        </p:txBody>
      </p:sp>
    </p:spTree>
    <p:extLst>
      <p:ext uri="{BB962C8B-B14F-4D97-AF65-F5344CB8AC3E}">
        <p14:creationId xmlns:p14="http://schemas.microsoft.com/office/powerpoint/2010/main" val="24860572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edia Highlig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11480"/>
            <a:ext cx="11183112" cy="914400"/>
          </a:xfrm>
        </p:spPr>
        <p:txBody>
          <a:bodyPr anchor="ctr">
            <a:normAutofit/>
          </a:bodyPr>
          <a:lstStyle/>
          <a:p>
            <a:endParaRPr lang="en-US"/>
          </a:p>
        </p:txBody>
      </p:sp>
      <p:sp>
        <p:nvSpPr>
          <p:cNvPr id="3" name="Content"/>
          <p:cNvSpPr>
            <a:spLocks noGrp="1"/>
          </p:cNvSpPr>
          <p:nvPr>
            <p:ph type="body" idx="1"/>
          </p:nvPr>
        </p:nvSpPr>
        <p:spPr>
          <a:xfrm>
            <a:off x="502920" y="1600200"/>
            <a:ext cx="4069080" cy="4526280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Media 1 (wide)"/>
          <p:cNvSpPr>
            <a:spLocks noGrp="1"/>
          </p:cNvSpPr>
          <p:nvPr>
            <p:ph idx="10"/>
          </p:nvPr>
        </p:nvSpPr>
        <p:spPr>
          <a:xfrm>
            <a:off x="4800600" y="1417320"/>
            <a:ext cx="6885432" cy="2926080"/>
          </a:xfrm>
          <a:prstGeom prst="roundRect">
            <a:avLst>
              <a:gd name="adj" fmla="val 3500"/>
            </a:avLst>
          </a:prstGeom>
          <a:ln w="9525">
            <a:solidFill>
              <a:srgbClr val="FFFFFF">
                <a:alpha val="28000"/>
              </a:srgbClr>
            </a:solidFill>
          </a:ln>
          <a:effectLst>
            <a:outerShdw blurRad="120000" dist="38100" dir="5400000" rotWithShape="0">
              <a:srgbClr val="000000">
                <a:alpha val="50000"/>
              </a:srgbClr>
            </a:outerShdw>
          </a:effectLst>
        </p:spPr>
        <p:txBody>
          <a:bodyPr anchor="ctr"/>
          <a:lstStyle>
            <a:lvl1pPr algn="ctr">
              <a:buNone/>
              <a:defRPr sz="1200">
                <a:solidFill>
                  <a:srgbClr val="8A8F98"/>
                </a:solidFill>
              </a:defRPr>
            </a:lvl1pPr>
          </a:lstStyle>
          <a:p>
            <a:r>
              <a:rPr lang="en-US"/>
              <a:t>Add photo, video or other media</a:t>
            </a:r>
          </a:p>
        </p:txBody>
      </p:sp>
      <p:sp>
        <p:nvSpPr>
          <p:cNvPr id="5" name="Media 2"/>
          <p:cNvSpPr>
            <a:spLocks noGrp="1"/>
          </p:cNvSpPr>
          <p:nvPr>
            <p:ph idx="11"/>
          </p:nvPr>
        </p:nvSpPr>
        <p:spPr>
          <a:xfrm>
            <a:off x="4800600" y="4526280"/>
            <a:ext cx="3346704" cy="1764792"/>
          </a:xfrm>
          <a:prstGeom prst="roundRect">
            <a:avLst>
              <a:gd name="adj" fmla="val 3500"/>
            </a:avLst>
          </a:prstGeom>
          <a:ln w="9525">
            <a:solidFill>
              <a:srgbClr val="FFFFFF">
                <a:alpha val="28000"/>
              </a:srgbClr>
            </a:solidFill>
          </a:ln>
          <a:effectLst>
            <a:outerShdw blurRad="120000" dist="38100" dir="5400000" rotWithShape="0">
              <a:srgbClr val="000000">
                <a:alpha val="50000"/>
              </a:srgbClr>
            </a:outerShdw>
          </a:effectLst>
        </p:spPr>
        <p:txBody>
          <a:bodyPr anchor="ctr"/>
          <a:lstStyle>
            <a:lvl1pPr algn="ctr">
              <a:buNone/>
              <a:defRPr sz="1200">
                <a:solidFill>
                  <a:srgbClr val="8A8F98"/>
                </a:solidFill>
              </a:defRPr>
            </a:lvl1pPr>
          </a:lstStyle>
          <a:p>
            <a:r>
              <a:rPr lang="en-US"/>
              <a:t>Add photo, video or other media</a:t>
            </a:r>
          </a:p>
        </p:txBody>
      </p:sp>
      <p:sp>
        <p:nvSpPr>
          <p:cNvPr id="6" name="Media 3"/>
          <p:cNvSpPr>
            <a:spLocks noGrp="1"/>
          </p:cNvSpPr>
          <p:nvPr>
            <p:ph idx="12"/>
          </p:nvPr>
        </p:nvSpPr>
        <p:spPr>
          <a:xfrm>
            <a:off x="8339328" y="4526280"/>
            <a:ext cx="3346704" cy="1764792"/>
          </a:xfrm>
          <a:prstGeom prst="roundRect">
            <a:avLst>
              <a:gd name="adj" fmla="val 3500"/>
            </a:avLst>
          </a:prstGeom>
          <a:ln w="9525">
            <a:solidFill>
              <a:srgbClr val="FFFFFF">
                <a:alpha val="28000"/>
              </a:srgbClr>
            </a:solidFill>
          </a:ln>
          <a:effectLst>
            <a:outerShdw blurRad="120000" dist="38100" dir="5400000" rotWithShape="0">
              <a:srgbClr val="000000">
                <a:alpha val="50000"/>
              </a:srgbClr>
            </a:outerShdw>
          </a:effectLst>
        </p:spPr>
        <p:txBody>
          <a:bodyPr anchor="ctr"/>
          <a:lstStyle>
            <a:lvl1pPr algn="ctr">
              <a:buNone/>
              <a:defRPr sz="1200">
                <a:solidFill>
                  <a:srgbClr val="8A8F98"/>
                </a:solidFill>
              </a:defRPr>
            </a:lvl1pPr>
          </a:lstStyle>
          <a:p>
            <a:r>
              <a:rPr lang="en-US"/>
              <a:t>Add photo, video or other media</a:t>
            </a:r>
          </a:p>
        </p:txBody>
      </p:sp>
    </p:spTree>
    <p:extLst>
      <p:ext uri="{BB962C8B-B14F-4D97-AF65-F5344CB8AC3E}">
        <p14:creationId xmlns:p14="http://schemas.microsoft.com/office/powerpoint/2010/main" val="30168762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11480"/>
            <a:ext cx="11183112" cy="914400"/>
          </a:xfrm>
        </p:spPr>
        <p:txBody>
          <a:bodyPr anchor="ctr">
            <a:normAutofit/>
          </a:bodyPr>
          <a:lstStyle/>
          <a:p>
            <a:endParaRPr lang="en-US"/>
          </a:p>
        </p:txBody>
      </p:sp>
      <p:sp>
        <p:nvSpPr>
          <p:cNvPr id="3" name="Content"/>
          <p:cNvSpPr>
            <a:spLocks noGrp="1"/>
          </p:cNvSpPr>
          <p:nvPr>
            <p:ph type="body" idx="1"/>
          </p:nvPr>
        </p:nvSpPr>
        <p:spPr>
          <a:xfrm>
            <a:off x="502920" y="1600200"/>
            <a:ext cx="4069080" cy="4526280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Vertical Video (9:16)"/>
          <p:cNvSpPr>
            <a:spLocks noGrp="1"/>
          </p:cNvSpPr>
          <p:nvPr>
            <p:ph idx="10"/>
          </p:nvPr>
        </p:nvSpPr>
        <p:spPr>
          <a:xfrm>
            <a:off x="8944546" y="1417320"/>
            <a:ext cx="2741486" cy="4873752"/>
          </a:xfrm>
          <a:prstGeom prst="roundRect">
            <a:avLst>
              <a:gd name="adj" fmla="val 3500"/>
            </a:avLst>
          </a:prstGeom>
          <a:ln w="9525">
            <a:solidFill>
              <a:srgbClr val="FFFFFF">
                <a:alpha val="28000"/>
              </a:srgbClr>
            </a:solidFill>
          </a:ln>
          <a:effectLst>
            <a:outerShdw blurRad="120000" dist="38100" dir="5400000" rotWithShape="0">
              <a:srgbClr val="000000">
                <a:alpha val="50000"/>
              </a:srgbClr>
            </a:outerShdw>
          </a:effectLst>
        </p:spPr>
        <p:txBody>
          <a:bodyPr anchor="ctr"/>
          <a:lstStyle>
            <a:lvl1pPr algn="ctr">
              <a:buNone/>
              <a:defRPr sz="1200">
                <a:solidFill>
                  <a:srgbClr val="8A8F98"/>
                </a:solidFill>
              </a:defRPr>
            </a:lvl1pPr>
          </a:lstStyle>
          <a:p>
            <a:r>
              <a:rPr lang="en-US"/>
              <a:t>Add photo, video or other media</a:t>
            </a:r>
          </a:p>
        </p:txBody>
      </p:sp>
      <p:sp>
        <p:nvSpPr>
          <p:cNvPr id="5" name="Media 2"/>
          <p:cNvSpPr>
            <a:spLocks noGrp="1"/>
          </p:cNvSpPr>
          <p:nvPr>
            <p:ph idx="11"/>
          </p:nvPr>
        </p:nvSpPr>
        <p:spPr>
          <a:xfrm>
            <a:off x="4800600" y="1417320"/>
            <a:ext cx="3961066" cy="2345436"/>
          </a:xfrm>
          <a:prstGeom prst="roundRect">
            <a:avLst>
              <a:gd name="adj" fmla="val 3500"/>
            </a:avLst>
          </a:prstGeom>
          <a:ln w="9525">
            <a:solidFill>
              <a:srgbClr val="FFFFFF">
                <a:alpha val="28000"/>
              </a:srgbClr>
            </a:solidFill>
          </a:ln>
          <a:effectLst>
            <a:outerShdw blurRad="120000" dist="38100" dir="5400000" rotWithShape="0">
              <a:srgbClr val="000000">
                <a:alpha val="50000"/>
              </a:srgbClr>
            </a:outerShdw>
          </a:effectLst>
        </p:spPr>
        <p:txBody>
          <a:bodyPr anchor="ctr"/>
          <a:lstStyle>
            <a:lvl1pPr algn="ctr">
              <a:buNone/>
              <a:defRPr sz="1200">
                <a:solidFill>
                  <a:srgbClr val="8A8F98"/>
                </a:solidFill>
              </a:defRPr>
            </a:lvl1pPr>
          </a:lstStyle>
          <a:p>
            <a:r>
              <a:rPr lang="en-US"/>
              <a:t>Add photo, video or other media</a:t>
            </a:r>
          </a:p>
        </p:txBody>
      </p:sp>
      <p:sp>
        <p:nvSpPr>
          <p:cNvPr id="6" name="Media 3"/>
          <p:cNvSpPr>
            <a:spLocks noGrp="1"/>
          </p:cNvSpPr>
          <p:nvPr>
            <p:ph idx="12"/>
          </p:nvPr>
        </p:nvSpPr>
        <p:spPr>
          <a:xfrm>
            <a:off x="4800600" y="3945636"/>
            <a:ext cx="3961066" cy="2345436"/>
          </a:xfrm>
          <a:prstGeom prst="roundRect">
            <a:avLst>
              <a:gd name="adj" fmla="val 3500"/>
            </a:avLst>
          </a:prstGeom>
          <a:ln w="9525">
            <a:solidFill>
              <a:srgbClr val="FFFFFF">
                <a:alpha val="28000"/>
              </a:srgbClr>
            </a:solidFill>
          </a:ln>
          <a:effectLst>
            <a:outerShdw blurRad="120000" dist="38100" dir="5400000" rotWithShape="0">
              <a:srgbClr val="000000">
                <a:alpha val="50000"/>
              </a:srgbClr>
            </a:outerShdw>
          </a:effectLst>
        </p:spPr>
        <p:txBody>
          <a:bodyPr anchor="ctr"/>
          <a:lstStyle>
            <a:lvl1pPr algn="ctr">
              <a:buNone/>
              <a:defRPr sz="1200">
                <a:solidFill>
                  <a:srgbClr val="8A8F98"/>
                </a:solidFill>
              </a:defRPr>
            </a:lvl1pPr>
          </a:lstStyle>
          <a:p>
            <a:r>
              <a:rPr lang="en-US"/>
              <a:t>Add photo, video or other media</a:t>
            </a:r>
          </a:p>
        </p:txBody>
      </p:sp>
    </p:spTree>
    <p:extLst>
      <p:ext uri="{BB962C8B-B14F-4D97-AF65-F5344CB8AC3E}">
        <p14:creationId xmlns:p14="http://schemas.microsoft.com/office/powerpoint/2010/main" val="29764487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eature Collage (4 medi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dia 1"/>
          <p:cNvSpPr>
            <a:spLocks noGrp="1"/>
          </p:cNvSpPr>
          <p:nvPr>
            <p:ph idx="10"/>
          </p:nvPr>
        </p:nvSpPr>
        <p:spPr>
          <a:xfrm>
            <a:off x="0" y="0"/>
            <a:ext cx="5619750" cy="6858000"/>
          </a:xfrm>
          <a:prstGeom prst="rect">
            <a:avLst/>
          </a:prstGeom>
          <a:solidFill>
            <a:srgbClr val="1E2026"/>
          </a:solidFill>
        </p:spPr>
        <p:txBody>
          <a:bodyPr anchor="ctr"/>
          <a:lstStyle>
            <a:lvl1pPr marL="0" indent="0" algn="ctr">
              <a:buNone/>
              <a:defRPr sz="1400">
                <a:solidFill>
                  <a:srgbClr val="8A8F98"/>
                </a:solidFill>
              </a:defRPr>
            </a:lvl1pPr>
          </a:lstStyle>
          <a:p>
            <a:r>
              <a:rPr lang="en-US"/>
              <a:t>Add photo, video or other media</a:t>
            </a:r>
          </a:p>
        </p:txBody>
      </p:sp>
      <p:sp>
        <p:nvSpPr>
          <p:cNvPr id="3" name="Media 2"/>
          <p:cNvSpPr>
            <a:spLocks noGrp="1"/>
          </p:cNvSpPr>
          <p:nvPr>
            <p:ph idx="11"/>
          </p:nvPr>
        </p:nvSpPr>
        <p:spPr>
          <a:xfrm>
            <a:off x="5688330" y="0"/>
            <a:ext cx="6503670" cy="3394710"/>
          </a:xfrm>
          <a:prstGeom prst="rect">
            <a:avLst/>
          </a:prstGeom>
          <a:solidFill>
            <a:srgbClr val="1E2026"/>
          </a:solidFill>
        </p:spPr>
        <p:txBody>
          <a:bodyPr anchor="ctr"/>
          <a:lstStyle>
            <a:lvl1pPr marL="0" indent="0" algn="ctr">
              <a:buNone/>
              <a:defRPr sz="1400">
                <a:solidFill>
                  <a:srgbClr val="8A8F98"/>
                </a:solidFill>
              </a:defRPr>
            </a:lvl1pPr>
          </a:lstStyle>
          <a:p>
            <a:r>
              <a:rPr lang="en-US"/>
              <a:t>Add photo, video or other media</a:t>
            </a:r>
          </a:p>
        </p:txBody>
      </p:sp>
      <p:sp>
        <p:nvSpPr>
          <p:cNvPr id="4" name="Media 3"/>
          <p:cNvSpPr>
            <a:spLocks noGrp="1"/>
          </p:cNvSpPr>
          <p:nvPr>
            <p:ph idx="12"/>
          </p:nvPr>
        </p:nvSpPr>
        <p:spPr>
          <a:xfrm>
            <a:off x="5688330" y="3463290"/>
            <a:ext cx="2574036" cy="3394710"/>
          </a:xfrm>
          <a:prstGeom prst="rect">
            <a:avLst/>
          </a:prstGeom>
          <a:solidFill>
            <a:srgbClr val="1E2026"/>
          </a:solidFill>
        </p:spPr>
        <p:txBody>
          <a:bodyPr anchor="ctr"/>
          <a:lstStyle>
            <a:lvl1pPr marL="0" indent="0" algn="ctr">
              <a:buNone/>
              <a:defRPr sz="1400">
                <a:solidFill>
                  <a:srgbClr val="8A8F98"/>
                </a:solidFill>
              </a:defRPr>
            </a:lvl1pPr>
          </a:lstStyle>
          <a:p>
            <a:r>
              <a:rPr lang="en-US"/>
              <a:t>Add photo, video or other media</a:t>
            </a:r>
          </a:p>
        </p:txBody>
      </p:sp>
      <p:sp>
        <p:nvSpPr>
          <p:cNvPr id="5" name="Media 4"/>
          <p:cNvSpPr>
            <a:spLocks noGrp="1"/>
          </p:cNvSpPr>
          <p:nvPr>
            <p:ph idx="13"/>
          </p:nvPr>
        </p:nvSpPr>
        <p:spPr>
          <a:xfrm>
            <a:off x="8330946" y="3463290"/>
            <a:ext cx="3861054" cy="3394710"/>
          </a:xfrm>
          <a:prstGeom prst="rect">
            <a:avLst/>
          </a:prstGeom>
          <a:solidFill>
            <a:srgbClr val="1E2026"/>
          </a:solidFill>
        </p:spPr>
        <p:txBody>
          <a:bodyPr anchor="ctr"/>
          <a:lstStyle>
            <a:lvl1pPr marL="0" indent="0" algn="ctr">
              <a:buNone/>
              <a:defRPr sz="1400">
                <a:solidFill>
                  <a:srgbClr val="8A8F98"/>
                </a:solidFill>
              </a:defRPr>
            </a:lvl1pPr>
          </a:lstStyle>
          <a:p>
            <a:r>
              <a:rPr lang="en-US"/>
              <a:t>Add photo, video or other media</a:t>
            </a:r>
          </a:p>
        </p:txBody>
      </p:sp>
      <p:sp>
        <p:nvSpPr>
          <p:cNvPr id="6" name="Title"/>
          <p:cNvSpPr>
            <a:spLocks noGrp="1"/>
          </p:cNvSpPr>
          <p:nvPr>
            <p:ph type="title"/>
          </p:nvPr>
        </p:nvSpPr>
        <p:spPr>
          <a:xfrm>
            <a:off x="548640" y="5577840"/>
            <a:ext cx="8229600" cy="685800"/>
          </a:xfrm>
        </p:spPr>
        <p:txBody>
          <a:bodyPr lIns="0" anchor="b">
            <a:normAutofit/>
          </a:bodyPr>
          <a:lstStyle>
            <a:lvl1pPr algn="l">
              <a:defRPr sz="3600" b="1" cap="all">
                <a:solidFill>
                  <a:srgbClr val="FFFFFF"/>
                </a:solidFill>
                <a:effectLst>
                  <a:outerShdw blurRad="50800" dist="25400" dir="27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</a:defRPr>
            </a:lvl1pPr>
          </a:lstStyle>
          <a:p>
            <a:r>
              <a:rPr lang="en-US"/>
              <a:t>Title goes here</a:t>
            </a:r>
          </a:p>
        </p:txBody>
      </p:sp>
      <p:sp>
        <p:nvSpPr>
          <p:cNvPr id="7" name="Subtitle"/>
          <p:cNvSpPr>
            <a:spLocks noGrp="1"/>
          </p:cNvSpPr>
          <p:nvPr>
            <p:ph type="body" sz="quarter" idx="20"/>
          </p:nvPr>
        </p:nvSpPr>
        <p:spPr>
          <a:xfrm>
            <a:off x="548640" y="6400800"/>
            <a:ext cx="8229600" cy="320040"/>
          </a:xfrm>
        </p:spPr>
        <p:txBody>
          <a:bodyPr lIns="0" anchor="ctr">
            <a:normAutofit/>
          </a:bodyPr>
          <a:lstStyle>
            <a:lvl1pPr marL="0" indent="0" algn="l">
              <a:buNone/>
              <a:defRPr sz="1400" b="1" cap="all" spc="300">
                <a:solidFill>
                  <a:srgbClr val="F4B81C"/>
                </a:solidFill>
                <a:latin typeface="Arial Narrow"/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eature Duo (2 medi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dia 1"/>
          <p:cNvSpPr>
            <a:spLocks noGrp="1"/>
          </p:cNvSpPr>
          <p:nvPr>
            <p:ph idx="10"/>
          </p:nvPr>
        </p:nvSpPr>
        <p:spPr>
          <a:xfrm>
            <a:off x="0" y="0"/>
            <a:ext cx="7620000" cy="6858000"/>
          </a:xfrm>
          <a:prstGeom prst="rect">
            <a:avLst/>
          </a:prstGeom>
          <a:solidFill>
            <a:srgbClr val="1E2026"/>
          </a:solidFill>
        </p:spPr>
        <p:txBody>
          <a:bodyPr anchor="ctr"/>
          <a:lstStyle>
            <a:lvl1pPr marL="0" indent="0" algn="ctr">
              <a:buNone/>
              <a:defRPr sz="1400">
                <a:solidFill>
                  <a:srgbClr val="8A8F98"/>
                </a:solidFill>
              </a:defRPr>
            </a:lvl1pPr>
          </a:lstStyle>
          <a:p>
            <a:r>
              <a:rPr lang="en-US"/>
              <a:t>Add photo, video or other media</a:t>
            </a:r>
          </a:p>
        </p:txBody>
      </p:sp>
      <p:sp>
        <p:nvSpPr>
          <p:cNvPr id="3" name="Media 2"/>
          <p:cNvSpPr>
            <a:spLocks noGrp="1"/>
          </p:cNvSpPr>
          <p:nvPr>
            <p:ph idx="11"/>
          </p:nvPr>
        </p:nvSpPr>
        <p:spPr>
          <a:xfrm>
            <a:off x="7688580" y="0"/>
            <a:ext cx="4503420" cy="6858000"/>
          </a:xfrm>
          <a:prstGeom prst="rect">
            <a:avLst/>
          </a:prstGeom>
          <a:solidFill>
            <a:srgbClr val="1E2026"/>
          </a:solidFill>
        </p:spPr>
        <p:txBody>
          <a:bodyPr anchor="ctr"/>
          <a:lstStyle>
            <a:lvl1pPr marL="0" indent="0" algn="ctr">
              <a:buNone/>
              <a:defRPr sz="1400">
                <a:solidFill>
                  <a:srgbClr val="8A8F98"/>
                </a:solidFill>
              </a:defRPr>
            </a:lvl1pPr>
          </a:lstStyle>
          <a:p>
            <a:r>
              <a:rPr lang="en-US"/>
              <a:t>Add photo, video or other media</a:t>
            </a:r>
          </a:p>
        </p:txBody>
      </p:sp>
      <p:sp>
        <p:nvSpPr>
          <p:cNvPr id="4" name="Title"/>
          <p:cNvSpPr>
            <a:spLocks noGrp="1"/>
          </p:cNvSpPr>
          <p:nvPr>
            <p:ph type="title"/>
          </p:nvPr>
        </p:nvSpPr>
        <p:spPr>
          <a:xfrm>
            <a:off x="548640" y="5577840"/>
            <a:ext cx="8229600" cy="685800"/>
          </a:xfrm>
        </p:spPr>
        <p:txBody>
          <a:bodyPr lIns="0" anchor="b">
            <a:normAutofit/>
          </a:bodyPr>
          <a:lstStyle>
            <a:lvl1pPr algn="l">
              <a:defRPr sz="3600" b="1" cap="all">
                <a:solidFill>
                  <a:srgbClr val="FFFFFF"/>
                </a:solidFill>
                <a:effectLst>
                  <a:outerShdw blurRad="50800" dist="25400" dir="27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</a:defRPr>
            </a:lvl1pPr>
          </a:lstStyle>
          <a:p>
            <a:r>
              <a:rPr lang="en-US"/>
              <a:t>Title goes here</a:t>
            </a:r>
          </a:p>
        </p:txBody>
      </p:sp>
      <p:sp>
        <p:nvSpPr>
          <p:cNvPr id="5" name="Subtitle"/>
          <p:cNvSpPr>
            <a:spLocks noGrp="1"/>
          </p:cNvSpPr>
          <p:nvPr>
            <p:ph type="body" sz="quarter" idx="20"/>
          </p:nvPr>
        </p:nvSpPr>
        <p:spPr>
          <a:xfrm>
            <a:off x="548640" y="6400800"/>
            <a:ext cx="8229600" cy="320040"/>
          </a:xfrm>
        </p:spPr>
        <p:txBody>
          <a:bodyPr lIns="0" anchor="ctr">
            <a:normAutofit/>
          </a:bodyPr>
          <a:lstStyle>
            <a:lvl1pPr marL="0" indent="0" algn="l">
              <a:buNone/>
              <a:defRPr sz="1400" b="1" cap="all" spc="300">
                <a:solidFill>
                  <a:srgbClr val="F4B81C"/>
                </a:solidFill>
                <a:latin typeface="Arial Narrow"/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eature Full (1 medi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dia 1"/>
          <p:cNvSpPr>
            <a:spLocks noGrp="1"/>
          </p:cNvSpPr>
          <p:nvPr>
            <p:ph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E2026"/>
          </a:solidFill>
        </p:spPr>
        <p:txBody>
          <a:bodyPr anchor="ctr"/>
          <a:lstStyle>
            <a:lvl1pPr marL="0" indent="0" algn="ctr">
              <a:buNone/>
              <a:defRPr sz="1400">
                <a:solidFill>
                  <a:srgbClr val="8A8F98"/>
                </a:solidFill>
              </a:defRPr>
            </a:lvl1pPr>
          </a:lstStyle>
          <a:p>
            <a:r>
              <a:rPr lang="en-US"/>
              <a:t>Add photo, video or other media</a:t>
            </a:r>
          </a:p>
        </p:txBody>
      </p:sp>
      <p:sp>
        <p:nvSpPr>
          <p:cNvPr id="3" name="Title"/>
          <p:cNvSpPr>
            <a:spLocks noGrp="1"/>
          </p:cNvSpPr>
          <p:nvPr>
            <p:ph type="title"/>
          </p:nvPr>
        </p:nvSpPr>
        <p:spPr>
          <a:xfrm>
            <a:off x="548640" y="5577840"/>
            <a:ext cx="8229600" cy="685800"/>
          </a:xfrm>
        </p:spPr>
        <p:txBody>
          <a:bodyPr lIns="0" anchor="b">
            <a:normAutofit/>
          </a:bodyPr>
          <a:lstStyle>
            <a:lvl1pPr algn="l">
              <a:defRPr sz="3600" b="1" cap="all">
                <a:solidFill>
                  <a:srgbClr val="FFFFFF"/>
                </a:solidFill>
                <a:effectLst>
                  <a:outerShdw blurRad="50800" dist="25400" dir="27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</a:defRPr>
            </a:lvl1pPr>
          </a:lstStyle>
          <a:p>
            <a:r>
              <a:rPr lang="en-US"/>
              <a:t>Title goes here</a:t>
            </a:r>
          </a:p>
        </p:txBody>
      </p:sp>
      <p:sp>
        <p:nvSpPr>
          <p:cNvPr id="4" name="Subtitle"/>
          <p:cNvSpPr>
            <a:spLocks noGrp="1"/>
          </p:cNvSpPr>
          <p:nvPr>
            <p:ph type="body" sz="quarter" idx="20"/>
          </p:nvPr>
        </p:nvSpPr>
        <p:spPr>
          <a:xfrm>
            <a:off x="548640" y="6400800"/>
            <a:ext cx="8229600" cy="320040"/>
          </a:xfrm>
        </p:spPr>
        <p:txBody>
          <a:bodyPr lIns="0" anchor="ctr">
            <a:normAutofit/>
          </a:bodyPr>
          <a:lstStyle>
            <a:lvl1pPr marL="0" indent="0" algn="l">
              <a:buNone/>
              <a:defRPr sz="1400" b="1" cap="all" spc="300">
                <a:solidFill>
                  <a:srgbClr val="F4B81C"/>
                </a:solidFill>
                <a:latin typeface="Arial Narrow"/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eature Collage (4 photos, auto-fi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dia 1"/>
          <p:cNvSpPr>
            <a:spLocks noGrp="1"/>
          </p:cNvSpPr>
          <p:nvPr>
            <p:ph type="pic" idx="10"/>
          </p:nvPr>
        </p:nvSpPr>
        <p:spPr>
          <a:xfrm>
            <a:off x="0" y="0"/>
            <a:ext cx="5619750" cy="6858000"/>
          </a:xfrm>
          <a:prstGeom prst="rect">
            <a:avLst/>
          </a:prstGeom>
          <a:solidFill>
            <a:srgbClr val="1E2026"/>
          </a:solidFill>
        </p:spPr>
        <p:txBody>
          <a:bodyPr anchor="ctr"/>
          <a:lstStyle>
            <a:lvl1pPr marL="0" indent="0" algn="ctr">
              <a:buNone/>
              <a:defRPr sz="1400">
                <a:solidFill>
                  <a:srgbClr val="8A8F98"/>
                </a:solidFill>
              </a:defRPr>
            </a:lvl1pPr>
          </a:lstStyle>
          <a:p>
            <a:r>
              <a:rPr lang="en-US"/>
              <a:t>Add photo</a:t>
            </a:r>
          </a:p>
        </p:txBody>
      </p:sp>
      <p:sp>
        <p:nvSpPr>
          <p:cNvPr id="3" name="Media 2"/>
          <p:cNvSpPr>
            <a:spLocks noGrp="1"/>
          </p:cNvSpPr>
          <p:nvPr>
            <p:ph type="pic" idx="11"/>
          </p:nvPr>
        </p:nvSpPr>
        <p:spPr>
          <a:xfrm>
            <a:off x="5688330" y="0"/>
            <a:ext cx="6503670" cy="3394710"/>
          </a:xfrm>
          <a:prstGeom prst="rect">
            <a:avLst/>
          </a:prstGeom>
          <a:solidFill>
            <a:srgbClr val="1E2026"/>
          </a:solidFill>
        </p:spPr>
        <p:txBody>
          <a:bodyPr anchor="ctr"/>
          <a:lstStyle>
            <a:lvl1pPr marL="0" indent="0" algn="ctr">
              <a:buNone/>
              <a:defRPr sz="1400">
                <a:solidFill>
                  <a:srgbClr val="8A8F98"/>
                </a:solidFill>
              </a:defRPr>
            </a:lvl1pPr>
          </a:lstStyle>
          <a:p>
            <a:r>
              <a:rPr lang="en-US"/>
              <a:t>Add photo</a:t>
            </a:r>
          </a:p>
        </p:txBody>
      </p:sp>
      <p:sp>
        <p:nvSpPr>
          <p:cNvPr id="4" name="Media 3"/>
          <p:cNvSpPr>
            <a:spLocks noGrp="1"/>
          </p:cNvSpPr>
          <p:nvPr>
            <p:ph type="pic" idx="12"/>
          </p:nvPr>
        </p:nvSpPr>
        <p:spPr>
          <a:xfrm>
            <a:off x="5688330" y="3463290"/>
            <a:ext cx="2574036" cy="3394710"/>
          </a:xfrm>
          <a:prstGeom prst="rect">
            <a:avLst/>
          </a:prstGeom>
          <a:solidFill>
            <a:srgbClr val="1E2026"/>
          </a:solidFill>
        </p:spPr>
        <p:txBody>
          <a:bodyPr anchor="ctr"/>
          <a:lstStyle>
            <a:lvl1pPr marL="0" indent="0" algn="ctr">
              <a:buNone/>
              <a:defRPr sz="1400">
                <a:solidFill>
                  <a:srgbClr val="8A8F98"/>
                </a:solidFill>
              </a:defRPr>
            </a:lvl1pPr>
          </a:lstStyle>
          <a:p>
            <a:r>
              <a:rPr lang="en-US"/>
              <a:t>Add photo</a:t>
            </a:r>
          </a:p>
        </p:txBody>
      </p:sp>
      <p:sp>
        <p:nvSpPr>
          <p:cNvPr id="5" name="Media 4"/>
          <p:cNvSpPr>
            <a:spLocks noGrp="1"/>
          </p:cNvSpPr>
          <p:nvPr>
            <p:ph type="pic" idx="13"/>
          </p:nvPr>
        </p:nvSpPr>
        <p:spPr>
          <a:xfrm>
            <a:off x="8330946" y="3463290"/>
            <a:ext cx="3861054" cy="3394710"/>
          </a:xfrm>
          <a:prstGeom prst="rect">
            <a:avLst/>
          </a:prstGeom>
          <a:solidFill>
            <a:srgbClr val="1E2026"/>
          </a:solidFill>
        </p:spPr>
        <p:txBody>
          <a:bodyPr anchor="ctr"/>
          <a:lstStyle>
            <a:lvl1pPr marL="0" indent="0" algn="ctr">
              <a:buNone/>
              <a:defRPr sz="1400">
                <a:solidFill>
                  <a:srgbClr val="8A8F98"/>
                </a:solidFill>
              </a:defRPr>
            </a:lvl1pPr>
          </a:lstStyle>
          <a:p>
            <a:r>
              <a:rPr lang="en-US"/>
              <a:t>Add photo</a:t>
            </a:r>
          </a:p>
        </p:txBody>
      </p:sp>
      <p:sp>
        <p:nvSpPr>
          <p:cNvPr id="6" name="Title"/>
          <p:cNvSpPr>
            <a:spLocks noGrp="1"/>
          </p:cNvSpPr>
          <p:nvPr>
            <p:ph type="title"/>
          </p:nvPr>
        </p:nvSpPr>
        <p:spPr>
          <a:xfrm>
            <a:off x="548640" y="5577840"/>
            <a:ext cx="8229600" cy="685800"/>
          </a:xfrm>
        </p:spPr>
        <p:txBody>
          <a:bodyPr lIns="0" anchor="b">
            <a:normAutofit/>
          </a:bodyPr>
          <a:lstStyle>
            <a:lvl1pPr algn="l">
              <a:defRPr sz="3600" b="1" cap="all">
                <a:solidFill>
                  <a:srgbClr val="FFFFFF"/>
                </a:solidFill>
                <a:effectLst>
                  <a:outerShdw blurRad="50800" dist="25400" dir="27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</a:defRPr>
            </a:lvl1pPr>
          </a:lstStyle>
          <a:p>
            <a:r>
              <a:rPr lang="en-US"/>
              <a:t>Title goes here</a:t>
            </a:r>
          </a:p>
        </p:txBody>
      </p:sp>
      <p:sp>
        <p:nvSpPr>
          <p:cNvPr id="7" name="Subtitle"/>
          <p:cNvSpPr>
            <a:spLocks noGrp="1"/>
          </p:cNvSpPr>
          <p:nvPr>
            <p:ph type="body" sz="quarter" idx="20"/>
          </p:nvPr>
        </p:nvSpPr>
        <p:spPr>
          <a:xfrm>
            <a:off x="548640" y="6400800"/>
            <a:ext cx="8229600" cy="320040"/>
          </a:xfrm>
        </p:spPr>
        <p:txBody>
          <a:bodyPr lIns="0" anchor="ctr">
            <a:normAutofit/>
          </a:bodyPr>
          <a:lstStyle>
            <a:lvl1pPr marL="0" indent="0" algn="l">
              <a:buNone/>
              <a:defRPr sz="1400" b="1" cap="all" spc="300">
                <a:solidFill>
                  <a:srgbClr val="F4B81C"/>
                </a:solidFill>
                <a:latin typeface="Arial Narrow"/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eature Duo (2 photos, auto-fi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dia 1"/>
          <p:cNvSpPr>
            <a:spLocks noGrp="1"/>
          </p:cNvSpPr>
          <p:nvPr>
            <p:ph type="pic" idx="10"/>
          </p:nvPr>
        </p:nvSpPr>
        <p:spPr>
          <a:xfrm>
            <a:off x="0" y="0"/>
            <a:ext cx="7620000" cy="6858000"/>
          </a:xfrm>
          <a:prstGeom prst="rect">
            <a:avLst/>
          </a:prstGeom>
          <a:solidFill>
            <a:srgbClr val="1E2026"/>
          </a:solidFill>
        </p:spPr>
        <p:txBody>
          <a:bodyPr anchor="ctr"/>
          <a:lstStyle>
            <a:lvl1pPr marL="0" indent="0" algn="ctr">
              <a:buNone/>
              <a:defRPr sz="1400">
                <a:solidFill>
                  <a:srgbClr val="8A8F98"/>
                </a:solidFill>
              </a:defRPr>
            </a:lvl1pPr>
          </a:lstStyle>
          <a:p>
            <a:r>
              <a:rPr lang="en-US"/>
              <a:t>Add photo</a:t>
            </a:r>
          </a:p>
        </p:txBody>
      </p:sp>
      <p:sp>
        <p:nvSpPr>
          <p:cNvPr id="3" name="Media 2"/>
          <p:cNvSpPr>
            <a:spLocks noGrp="1"/>
          </p:cNvSpPr>
          <p:nvPr>
            <p:ph type="pic" idx="11"/>
          </p:nvPr>
        </p:nvSpPr>
        <p:spPr>
          <a:xfrm>
            <a:off x="7688580" y="0"/>
            <a:ext cx="4503420" cy="6858000"/>
          </a:xfrm>
          <a:prstGeom prst="rect">
            <a:avLst/>
          </a:prstGeom>
          <a:solidFill>
            <a:srgbClr val="1E2026"/>
          </a:solidFill>
        </p:spPr>
        <p:txBody>
          <a:bodyPr anchor="ctr"/>
          <a:lstStyle>
            <a:lvl1pPr marL="0" indent="0" algn="ctr">
              <a:buNone/>
              <a:defRPr sz="1400">
                <a:solidFill>
                  <a:srgbClr val="8A8F98"/>
                </a:solidFill>
              </a:defRPr>
            </a:lvl1pPr>
          </a:lstStyle>
          <a:p>
            <a:r>
              <a:rPr lang="en-US"/>
              <a:t>Add photo</a:t>
            </a:r>
          </a:p>
        </p:txBody>
      </p:sp>
      <p:sp>
        <p:nvSpPr>
          <p:cNvPr id="4" name="Title"/>
          <p:cNvSpPr>
            <a:spLocks noGrp="1"/>
          </p:cNvSpPr>
          <p:nvPr>
            <p:ph type="title"/>
          </p:nvPr>
        </p:nvSpPr>
        <p:spPr>
          <a:xfrm>
            <a:off x="548640" y="5577840"/>
            <a:ext cx="8229600" cy="685800"/>
          </a:xfrm>
        </p:spPr>
        <p:txBody>
          <a:bodyPr lIns="0" anchor="b">
            <a:normAutofit/>
          </a:bodyPr>
          <a:lstStyle>
            <a:lvl1pPr algn="l">
              <a:defRPr sz="3600" b="1" cap="all">
                <a:solidFill>
                  <a:srgbClr val="FFFFFF"/>
                </a:solidFill>
                <a:effectLst>
                  <a:outerShdw blurRad="50800" dist="25400" dir="27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</a:defRPr>
            </a:lvl1pPr>
          </a:lstStyle>
          <a:p>
            <a:r>
              <a:rPr lang="en-US"/>
              <a:t>Title goes here</a:t>
            </a:r>
          </a:p>
        </p:txBody>
      </p:sp>
      <p:sp>
        <p:nvSpPr>
          <p:cNvPr id="5" name="Subtitle"/>
          <p:cNvSpPr>
            <a:spLocks noGrp="1"/>
          </p:cNvSpPr>
          <p:nvPr>
            <p:ph type="body" sz="quarter" idx="20"/>
          </p:nvPr>
        </p:nvSpPr>
        <p:spPr>
          <a:xfrm>
            <a:off x="548640" y="6400800"/>
            <a:ext cx="8229600" cy="320040"/>
          </a:xfrm>
        </p:spPr>
        <p:txBody>
          <a:bodyPr lIns="0" anchor="ctr">
            <a:normAutofit/>
          </a:bodyPr>
          <a:lstStyle>
            <a:lvl1pPr marL="0" indent="0" algn="l">
              <a:buNone/>
              <a:defRPr sz="1400" b="1" cap="all" spc="300">
                <a:solidFill>
                  <a:srgbClr val="F4B81C"/>
                </a:solidFill>
                <a:latin typeface="Arial Narrow"/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eature Full (1 photos, auto-fi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dia 1"/>
          <p:cNvSpPr>
            <a:spLocks noGrp="1"/>
          </p:cNvSpPr>
          <p:nvPr>
            <p:ph type="pic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E2026"/>
          </a:solidFill>
        </p:spPr>
        <p:txBody>
          <a:bodyPr anchor="ctr"/>
          <a:lstStyle>
            <a:lvl1pPr marL="0" indent="0" algn="ctr">
              <a:buNone/>
              <a:defRPr sz="1400">
                <a:solidFill>
                  <a:srgbClr val="8A8F98"/>
                </a:solidFill>
              </a:defRPr>
            </a:lvl1pPr>
          </a:lstStyle>
          <a:p>
            <a:r>
              <a:rPr lang="en-US"/>
              <a:t>Add photo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/>
          </p:nvPr>
        </p:nvSpPr>
        <p:spPr>
          <a:xfrm>
            <a:off x="548640" y="5577840"/>
            <a:ext cx="8229600" cy="685800"/>
          </a:xfrm>
        </p:spPr>
        <p:txBody>
          <a:bodyPr lIns="0" anchor="b">
            <a:normAutofit/>
          </a:bodyPr>
          <a:lstStyle>
            <a:lvl1pPr algn="l">
              <a:defRPr sz="3600" b="1" cap="all">
                <a:solidFill>
                  <a:srgbClr val="FFFFFF"/>
                </a:solidFill>
                <a:effectLst>
                  <a:outerShdw blurRad="50800" dist="25400" dir="2700000" algn="tl" rotWithShape="0">
                    <a:srgbClr val="000000">
                      <a:alpha val="70000"/>
                    </a:srgbClr>
                  </a:outerShdw>
                </a:effectLst>
                <a:latin typeface="Arial Narrow"/>
              </a:defRPr>
            </a:lvl1pPr>
          </a:lstStyle>
          <a:p>
            <a:r>
              <a:rPr lang="en-US"/>
              <a:t>Title goes here</a:t>
            </a:r>
          </a:p>
        </p:txBody>
      </p:sp>
      <p:sp>
        <p:nvSpPr>
          <p:cNvPr id="4" name="Subtitle"/>
          <p:cNvSpPr>
            <a:spLocks noGrp="1"/>
          </p:cNvSpPr>
          <p:nvPr>
            <p:ph type="body" sz="quarter" idx="20"/>
          </p:nvPr>
        </p:nvSpPr>
        <p:spPr>
          <a:xfrm>
            <a:off x="548640" y="6400800"/>
            <a:ext cx="8229600" cy="320040"/>
          </a:xfrm>
        </p:spPr>
        <p:txBody>
          <a:bodyPr lIns="0" anchor="ctr">
            <a:normAutofit/>
          </a:bodyPr>
          <a:lstStyle>
            <a:lvl1pPr marL="0" indent="0" algn="l">
              <a:buNone/>
              <a:defRPr sz="1400" b="1" cap="all" spc="300">
                <a:solidFill>
                  <a:srgbClr val="F4B81C"/>
                </a:solidFill>
                <a:latin typeface="Arial Narrow"/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9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8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7181D"/>
            </a:gs>
            <a:gs pos="100000">
              <a:srgbClr val="060607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502920" y="411480"/>
            <a:ext cx="11183112" cy="914400"/>
          </a:xfrm>
        </p:spPr>
        <p:txBody>
          <a:bodyPr anchor="ctr">
            <a:normAutofit/>
          </a:bodyPr>
          <a:lstStyle/>
          <a:p>
            <a:endParaRPr lang="en-US"/>
          </a:p>
        </p:txBody>
      </p:sp>
      <p:sp>
        <p:nvSpPr>
          <p:cNvPr id="3" name="Body Placeholder"/>
          <p:cNvSpPr>
            <a:spLocks noGrp="1"/>
          </p:cNvSpPr>
          <p:nvPr>
            <p:ph type="body" idx="1"/>
          </p:nvPr>
        </p:nvSpPr>
        <p:spPr>
          <a:xfrm>
            <a:off x="502920" y="1600200"/>
            <a:ext cx="11183112" cy="4526280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Brand Footer"/>
          <p:cNvSpPr/>
          <p:nvPr/>
        </p:nvSpPr>
        <p:spPr>
          <a:xfrm>
            <a:off x="502920" y="6455664"/>
            <a:ext cx="10058400" cy="292608"/>
          </a:xfrm>
        </p:spPr>
        <p:txBody>
          <a:bodyPr lIns="0" rIns="0" anchor="ctr"/>
          <a:lstStyle/>
          <a:p>
            <a:pPr algn="l"/>
            <a:r>
              <a:rPr lang="en-US" sz="950" cap="all">
                <a:solidFill>
                  <a:srgbClr val="C9A452">
                    <a:alpha val="82000"/>
                  </a:srgbClr>
                </a:solidFill>
                <a:latin typeface="Arial"/>
              </a:rPr>
              <a:t>Rancho Santa Fe Fire District • Board Report</a:t>
            </a:r>
          </a:p>
        </p:txBody>
      </p:sp>
      <p:sp>
        <p:nvSpPr>
          <p:cNvPr id="5" name="Slide Number"/>
          <p:cNvSpPr/>
          <p:nvPr/>
        </p:nvSpPr>
        <p:spPr>
          <a:xfrm>
            <a:off x="10771632" y="6455664"/>
            <a:ext cx="914400" cy="292608"/>
          </a:xfrm>
        </p:spPr>
        <p:txBody>
          <a:bodyPr rIns="0" anchor="ctr"/>
          <a:lstStyle/>
          <a:p>
            <a:pPr algn="r"/>
            <a:fld id="{D038279B-FC19-497E-A7D1-5ADD9CAF016F}" type="slidenum">
              <a:rPr lang="en-US" sz="1000">
                <a:solidFill>
                  <a:srgbClr val="9AA0A8"/>
                </a:solidFill>
                <a:latin typeface="Arial"/>
              </a:rPr>
              <a:t>‹#›</a:t>
            </a:fld>
            <a:endParaRPr lang="en-US" sz="1000">
              <a:solidFill>
                <a:srgbClr val="9AA0A8"/>
              </a:solidFill>
              <a:latin typeface="Arial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100000"/>
        </a:lnSpc>
        <a:defRPr sz="3400" b="1">
          <a:solidFill>
            <a:srgbClr val="FFFFFF"/>
          </a:solidFill>
          <a:latin typeface="Arial"/>
        </a:defRPr>
      </a:lvl1pPr>
    </p:titleStyle>
    <p:bodyStyle>
      <a:lvl1pPr marL="342900" indent="-342900" algn="l">
        <a:lnSpc>
          <a:spcPct val="104000"/>
        </a:lnSpc>
        <a:spcBef>
          <a:spcPts val="800"/>
        </a:spcBef>
        <a:buSzPct val="100000"/>
        <a:buBlip>
          <a:blip r:embed="rId8"/>
        </a:buBlip>
        <a:defRPr sz="2000">
          <a:solidFill>
            <a:srgbClr val="F2F1EE"/>
          </a:solidFill>
          <a:latin typeface="Arial"/>
        </a:defRPr>
      </a:lvl1pPr>
      <a:lvl2pPr marL="742950" indent="-342900" algn="l">
        <a:lnSpc>
          <a:spcPct val="104000"/>
        </a:lnSpc>
        <a:spcBef>
          <a:spcPts val="600"/>
        </a:spcBef>
        <a:buSzPct val="80000"/>
        <a:buBlip>
          <a:blip r:embed="rId9"/>
        </a:buBlip>
        <a:defRPr sz="1800">
          <a:solidFill>
            <a:srgbClr val="E3DFD7"/>
          </a:solidFill>
          <a:latin typeface="Arial"/>
        </a:defRPr>
      </a:lvl2pPr>
      <a:lvl3pPr marL="1085850" indent="-285750" algn="l">
        <a:lnSpc>
          <a:spcPct val="104000"/>
        </a:lnSpc>
        <a:spcBef>
          <a:spcPts val="600"/>
        </a:spcBef>
        <a:buClr>
          <a:srgbClr val="C9A452"/>
        </a:buClr>
        <a:buFont typeface="Arial"/>
        <a:buChar char="–"/>
        <a:defRPr sz="1600">
          <a:solidFill>
            <a:srgbClr val="D0CCC4"/>
          </a:solidFill>
          <a:latin typeface="Arial"/>
        </a:defRPr>
      </a:lvl3pPr>
      <a:lvl4pPr marL="1428750" indent="-285750" algn="l">
        <a:lnSpc>
          <a:spcPct val="104000"/>
        </a:lnSpc>
        <a:spcBef>
          <a:spcPts val="600"/>
        </a:spcBef>
        <a:buClr>
          <a:srgbClr val="C9A452"/>
        </a:buClr>
        <a:buFont typeface="Arial"/>
        <a:buChar char="–"/>
        <a:defRPr sz="1500">
          <a:solidFill>
            <a:srgbClr val="D0CCC4"/>
          </a:solidFill>
          <a:latin typeface="Arial"/>
        </a:defRPr>
      </a:lvl4pPr>
      <a:lvl5pPr marL="1771650" indent="-285750" algn="l">
        <a:lnSpc>
          <a:spcPct val="104000"/>
        </a:lnSpc>
        <a:spcBef>
          <a:spcPts val="600"/>
        </a:spcBef>
        <a:buClr>
          <a:srgbClr val="C9A452"/>
        </a:buClr>
        <a:buFont typeface="Arial"/>
        <a:buChar char="–"/>
        <a:defRPr sz="1500">
          <a:solidFill>
            <a:srgbClr val="D0CCC4"/>
          </a:solidFill>
          <a:latin typeface="Arial"/>
        </a:defRPr>
      </a:lvl5pPr>
    </p:bodyStyle>
    <p:otherStyle>
      <a:lvl1pPr algn="l">
        <a:defRPr sz="1600">
          <a:solidFill>
            <a:srgbClr val="F2F1EE"/>
          </a:solidFill>
          <a:latin typeface="Arial"/>
        </a:defRPr>
      </a:lvl1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7181D"/>
            </a:gs>
            <a:gs pos="100000">
              <a:srgbClr val="060607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502920" y="411480"/>
            <a:ext cx="11183112" cy="914400"/>
          </a:xfrm>
        </p:spPr>
        <p:txBody>
          <a:bodyPr anchor="ctr">
            <a:normAutofit/>
          </a:bodyPr>
          <a:lstStyle/>
          <a:p>
            <a:endParaRPr lang="en-US"/>
          </a:p>
        </p:txBody>
      </p:sp>
      <p:sp>
        <p:nvSpPr>
          <p:cNvPr id="3" name="Body Placeholder"/>
          <p:cNvSpPr>
            <a:spLocks noGrp="1"/>
          </p:cNvSpPr>
          <p:nvPr>
            <p:ph type="body" idx="1"/>
          </p:nvPr>
        </p:nvSpPr>
        <p:spPr>
          <a:xfrm>
            <a:off x="502920" y="1600200"/>
            <a:ext cx="11183112" cy="4526280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Brand Footer"/>
          <p:cNvSpPr/>
          <p:nvPr/>
        </p:nvSpPr>
        <p:spPr>
          <a:xfrm>
            <a:off x="502920" y="6455664"/>
            <a:ext cx="10058400" cy="292608"/>
          </a:xfrm>
        </p:spPr>
        <p:txBody>
          <a:bodyPr lIns="0" rIns="0" anchor="ctr"/>
          <a:lstStyle/>
          <a:p>
            <a:pPr algn="l"/>
            <a:r>
              <a:rPr lang="en-US" sz="950" cap="all">
                <a:solidFill>
                  <a:srgbClr val="C9A452">
                    <a:alpha val="82000"/>
                  </a:srgbClr>
                </a:solidFill>
                <a:latin typeface="Arial"/>
              </a:rPr>
              <a:t>Rancho Santa Fe Fire District • Board Report</a:t>
            </a:r>
          </a:p>
        </p:txBody>
      </p:sp>
      <p:sp>
        <p:nvSpPr>
          <p:cNvPr id="5" name="Slide Number"/>
          <p:cNvSpPr/>
          <p:nvPr/>
        </p:nvSpPr>
        <p:spPr>
          <a:xfrm>
            <a:off x="10771632" y="6455664"/>
            <a:ext cx="914400" cy="292608"/>
          </a:xfrm>
        </p:spPr>
        <p:txBody>
          <a:bodyPr rIns="0" anchor="ctr"/>
          <a:lstStyle/>
          <a:p>
            <a:pPr algn="r"/>
            <a:fld id="{D038279B-FC19-497E-A7D1-5ADD9CAF016F}" type="slidenum">
              <a:rPr lang="en-US" sz="1000">
                <a:solidFill>
                  <a:srgbClr val="9AA0A8"/>
                </a:solidFill>
                <a:latin typeface="Arial"/>
              </a:rPr>
              <a:t>‹#›</a:t>
            </a:fld>
            <a:endParaRPr lang="en-US" sz="1000">
              <a:solidFill>
                <a:srgbClr val="9AA0A8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616695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55" r:id="rId9"/>
    <p:sldLayoutId id="2147483756" r:id="rId10"/>
    <p:sldLayoutId id="2147483757" r:id="rId11"/>
    <p:sldLayoutId id="2147483770" r:id="rId12"/>
    <p:sldLayoutId id="2147483771" r:id="rId13"/>
    <p:sldLayoutId id="2147483772" r:id="rId14"/>
  </p:sldLayoutIdLst>
  <p:txStyles>
    <p:titleStyle>
      <a:lvl1pPr algn="l">
        <a:lnSpc>
          <a:spcPct val="100000"/>
        </a:lnSpc>
        <a:defRPr sz="3400" b="1">
          <a:solidFill>
            <a:srgbClr val="FFFFFF"/>
          </a:solidFill>
          <a:latin typeface="Arial"/>
        </a:defRPr>
      </a:lvl1pPr>
    </p:titleStyle>
    <p:bodyStyle>
      <a:lvl1pPr marL="342900" indent="-342900" algn="l">
        <a:lnSpc>
          <a:spcPct val="104000"/>
        </a:lnSpc>
        <a:spcBef>
          <a:spcPts val="800"/>
        </a:spcBef>
        <a:buSzPct val="100000"/>
        <a:buBlip>
          <a:blip r:embed="rId16"/>
        </a:buBlip>
        <a:defRPr sz="2000">
          <a:solidFill>
            <a:srgbClr val="F2F1EE"/>
          </a:solidFill>
          <a:latin typeface="Arial"/>
        </a:defRPr>
      </a:lvl1pPr>
      <a:lvl2pPr marL="742950" indent="-342900" algn="l">
        <a:lnSpc>
          <a:spcPct val="104000"/>
        </a:lnSpc>
        <a:spcBef>
          <a:spcPts val="600"/>
        </a:spcBef>
        <a:buSzPct val="80000"/>
        <a:buBlip>
          <a:blip r:embed="rId17"/>
        </a:buBlip>
        <a:defRPr sz="1800">
          <a:solidFill>
            <a:srgbClr val="E3DFD7"/>
          </a:solidFill>
          <a:latin typeface="Arial"/>
        </a:defRPr>
      </a:lvl2pPr>
      <a:lvl3pPr marL="1085850" indent="-285750" algn="l">
        <a:lnSpc>
          <a:spcPct val="104000"/>
        </a:lnSpc>
        <a:spcBef>
          <a:spcPts val="600"/>
        </a:spcBef>
        <a:buClr>
          <a:srgbClr val="C9A452"/>
        </a:buClr>
        <a:buFont typeface="Arial"/>
        <a:buChar char="–"/>
        <a:defRPr sz="1600">
          <a:solidFill>
            <a:srgbClr val="D0CCC4"/>
          </a:solidFill>
          <a:latin typeface="Arial"/>
        </a:defRPr>
      </a:lvl3pPr>
      <a:lvl4pPr marL="1428750" indent="-285750" algn="l">
        <a:lnSpc>
          <a:spcPct val="104000"/>
        </a:lnSpc>
        <a:spcBef>
          <a:spcPts val="600"/>
        </a:spcBef>
        <a:buClr>
          <a:srgbClr val="C9A452"/>
        </a:buClr>
        <a:buFont typeface="Arial"/>
        <a:buChar char="–"/>
        <a:defRPr sz="1500">
          <a:solidFill>
            <a:srgbClr val="D0CCC4"/>
          </a:solidFill>
          <a:latin typeface="Arial"/>
        </a:defRPr>
      </a:lvl4pPr>
      <a:lvl5pPr marL="1771650" indent="-285750" algn="l">
        <a:lnSpc>
          <a:spcPct val="104000"/>
        </a:lnSpc>
        <a:spcBef>
          <a:spcPts val="600"/>
        </a:spcBef>
        <a:buClr>
          <a:srgbClr val="C9A452"/>
        </a:buClr>
        <a:buFont typeface="Arial"/>
        <a:buChar char="–"/>
        <a:defRPr sz="1500">
          <a:solidFill>
            <a:srgbClr val="D0CCC4"/>
          </a:solidFill>
          <a:latin typeface="Arial"/>
        </a:defRPr>
      </a:lvl5pPr>
    </p:bodyStyle>
    <p:otherStyle>
      <a:lvl1pPr algn="l">
        <a:defRPr sz="1600">
          <a:solidFill>
            <a:srgbClr val="F2F1EE"/>
          </a:solidFill>
          <a:latin typeface="Arial"/>
        </a:defRPr>
      </a:lvl1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10.jp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.png"/><Relationship Id="rId5" Type="http://schemas.openxmlformats.org/officeDocument/2006/relationships/image" Target="../media/image18.png"/><Relationship Id="rId4" Type="http://schemas.openxmlformats.org/officeDocument/2006/relationships/image" Target="../media/image1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.png"/><Relationship Id="rId4" Type="http://schemas.openxmlformats.org/officeDocument/2006/relationships/image" Target="../media/image2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5.jpg"/><Relationship Id="rId5" Type="http://schemas.openxmlformats.org/officeDocument/2006/relationships/image" Target="../media/image2.png"/><Relationship Id="rId4" Type="http://schemas.openxmlformats.org/officeDocument/2006/relationships/image" Target="../media/image24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Rancho Santa Fe Fire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705" y="5245447"/>
            <a:ext cx="7315200" cy="1600200"/>
          </a:xfrm>
        </p:spPr>
        <p:txBody>
          <a:bodyPr/>
          <a:lstStyle/>
          <a:p>
            <a:r>
              <a:rPr lang="en-US" b="1" dirty="0"/>
              <a:t>Operations &amp; Training Board Report for September 2026</a:t>
            </a:r>
          </a:p>
          <a:p>
            <a:r>
              <a:rPr lang="en-US" dirty="0"/>
              <a:t>October 21, 2026</a:t>
            </a:r>
          </a:p>
          <a:p>
            <a:r>
              <a:rPr lang="en-US" sz="1400" cap="all" spc="250" dirty="0">
                <a:solidFill>
                  <a:srgbClr val="C9A452"/>
                </a:solidFill>
              </a:rPr>
              <a:t>Pride – Professionalism – Excellence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59" y="2331720"/>
            <a:ext cx="10124673" cy="1691640"/>
          </a:xfrm>
        </p:spPr>
        <p:txBody>
          <a:bodyPr/>
          <a:lstStyle/>
          <a:p>
            <a:r>
              <a:rPr lang="en-US" dirty="0"/>
              <a:t>SEPTEMBER Operations Report</a:t>
            </a:r>
          </a:p>
        </p:txBody>
      </p:sp>
      <p:sp>
        <p:nvSpPr>
          <p:cNvPr id="3" name="Conten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Notable operational activity</a:t>
            </a:r>
          </a:p>
          <a:p>
            <a:r>
              <a:rPr lang="en-US"/>
              <a:t>2026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edia 1" descr="RSF Fire UTV, truck and trailer on a burned-over road near Hoopa, CA"/>
          <p:cNvPicPr>
            <a:picLocks noGrp="1" noChangeAspect="1"/>
          </p:cNvPicPr>
          <p:nvPr>
            <p:ph idx="10"/>
          </p:nvPr>
        </p:nvPicPr>
        <p:blipFill>
          <a:blip r:embed="rId2"/>
          <a:srcRect t="12000" b="1300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Overlay Scrim"/>
          <p:cNvSpPr/>
          <p:nvPr/>
        </p:nvSpPr>
        <p:spPr>
          <a:xfrm>
            <a:off x="0" y="4343400"/>
            <a:ext cx="12192000" cy="251460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100000">
                <a:srgbClr val="000000">
                  <a:alpha val="78000"/>
                </a:srgbClr>
              </a:gs>
            </a:gsLst>
            <a:lin ang="5400000" scaled="0"/>
          </a:gra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5" name="Overlay Crest" descr="Rancho Santa Fe Fire crest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83240" y="5577840"/>
            <a:ext cx="960120" cy="960120"/>
          </a:xfrm>
          <a:prstGeom prst="rect">
            <a:avLst/>
          </a:prstGeom>
        </p:spPr>
      </p:pic>
      <p:sp>
        <p:nvSpPr>
          <p:cNvPr id="6" name="Overlay Gold Bar"/>
          <p:cNvSpPr/>
          <p:nvPr/>
        </p:nvSpPr>
        <p:spPr>
          <a:xfrm>
            <a:off x="548640" y="6309360"/>
            <a:ext cx="640080" cy="44450"/>
          </a:xfrm>
          <a:prstGeom prst="rect">
            <a:avLst/>
          </a:prstGeom>
          <a:solidFill>
            <a:srgbClr val="F4B81C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REMS, Hoopa, CA</a:t>
            </a:r>
          </a:p>
        </p:txBody>
      </p:sp>
      <p:sp>
        <p:nvSpPr>
          <p:cNvPr id="8" name="Subtitle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MP18 Fire  •  Humboldt County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The image shows a fire truck parked outside with a crowd of children gathered around, likely watching or learning something, under a clear blue sky with some trees and a house in the background.&#10;&#10;AI-generated content may be incorrect.">
            <a:extLst>
              <a:ext uri="{FF2B5EF4-FFF2-40B4-BE49-F238E27FC236}">
                <a16:creationId xmlns:a16="http://schemas.microsoft.com/office/drawing/2014/main" id="{895311F6-BCD8-B79F-D8A7-553F5AE75E83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2"/>
          <a:srcRect t="16250" b="16250"/>
          <a:stretch>
            <a:fillRect/>
          </a:stretch>
        </p:blipFill>
        <p:spPr>
          <a:prstGeom prst="rect">
            <a:avLst/>
          </a:prstGeom>
          <a:solidFill>
            <a:srgbClr val="1E2026"/>
          </a:solidFill>
        </p:spPr>
      </p:pic>
      <p:sp>
        <p:nvSpPr>
          <p:cNvPr id="10" name="Overlay Scrim"/>
          <p:cNvSpPr/>
          <p:nvPr/>
        </p:nvSpPr>
        <p:spPr>
          <a:xfrm>
            <a:off x="0" y="4343400"/>
            <a:ext cx="12192000" cy="251460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100000">
                <a:srgbClr val="000000">
                  <a:alpha val="78000"/>
                </a:srgbClr>
              </a:gs>
            </a:gsLst>
            <a:lin ang="5400000" scaled="0"/>
          </a:gra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1" name="Overlay Crest" descr="Rancho Santa Fe Fire crest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83240" y="5577840"/>
            <a:ext cx="960120" cy="960120"/>
          </a:xfrm>
          <a:prstGeom prst="rect">
            <a:avLst/>
          </a:prstGeom>
        </p:spPr>
      </p:pic>
      <p:sp>
        <p:nvSpPr>
          <p:cNvPr id="12" name="Overlay Gold Bar"/>
          <p:cNvSpPr/>
          <p:nvPr/>
        </p:nvSpPr>
        <p:spPr>
          <a:xfrm>
            <a:off x="548640" y="6309360"/>
            <a:ext cx="640080" cy="44450"/>
          </a:xfrm>
          <a:prstGeom prst="rect">
            <a:avLst/>
          </a:prstGeom>
          <a:solidFill>
            <a:srgbClr val="F4B81C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School Safety Tour</a:t>
            </a:r>
          </a:p>
        </p:txBody>
      </p:sp>
      <p:sp>
        <p:nvSpPr>
          <p:cNvPr id="15" name="Subtitle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Solana Santa Fe Elementary School</a:t>
            </a:r>
          </a:p>
        </p:txBody>
      </p:sp>
      <p:pic>
        <p:nvPicPr>
          <p:cNvPr id="16" name="Picture Placeholder 15" descr="Ranchoso Fire District&#10;&#10;AI-generated content may be incorrect.">
            <a:extLst>
              <a:ext uri="{FF2B5EF4-FFF2-40B4-BE49-F238E27FC236}">
                <a16:creationId xmlns:a16="http://schemas.microsoft.com/office/drawing/2014/main" id="{BA9A114D-BD6C-B150-BE6C-A8FE60BE0E8D}"/>
              </a:ext>
            </a:extLst>
          </p:cNvPr>
          <p:cNvPicPr>
            <a:picLocks noGrp="1" noChangeAspect="1"/>
          </p:cNvPicPr>
          <p:nvPr>
            <p:ph type="pic" idx="11"/>
          </p:nvPr>
        </p:nvPicPr>
        <p:blipFill>
          <a:blip r:embed="rId4"/>
          <a:srcRect l="10293" r="2145"/>
          <a:stretch>
            <a:fillRect/>
          </a:stretch>
        </p:blipFill>
        <p:spPr>
          <a:xfrm>
            <a:off x="7688580" y="0"/>
            <a:ext cx="4503420" cy="6858000"/>
          </a:xfrm>
          <a:prstGeom prst="rect">
            <a:avLst/>
          </a:prstGeom>
          <a:solidFill>
            <a:srgbClr val="1E2026"/>
          </a:solidFill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enhanced_video_small">
            <a:hlinkClick r:id="" action="ppaction://media"/>
            <a:extLst>
              <a:ext uri="{FF2B5EF4-FFF2-40B4-BE49-F238E27FC236}">
                <a16:creationId xmlns:a16="http://schemas.microsoft.com/office/drawing/2014/main" id="{9B57E5E8-727D-77A1-FC8F-C99486C49FB8}"/>
              </a:ext>
            </a:extLst>
          </p:cNvPr>
          <p:cNvPicPr>
            <a:picLocks noGrp="1" noChangeAspect="1"/>
          </p:cNvPicPr>
          <p:nvPr>
            <p:ph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53976"/>
            <a:ext cx="7679974" cy="6911976"/>
          </a:xfrm>
        </p:spPr>
      </p:pic>
      <p:pic>
        <p:nvPicPr>
          <p:cNvPr id="48" name="Content Placeholder 47" descr="SUPPORT THE BOWLEY FAMILY,&#10;&#10;AI-generated content may be incorrect.">
            <a:extLst>
              <a:ext uri="{FF2B5EF4-FFF2-40B4-BE49-F238E27FC236}">
                <a16:creationId xmlns:a16="http://schemas.microsoft.com/office/drawing/2014/main" id="{B5F64460-6183-3B39-53AD-39042ECFAFA7}"/>
              </a:ext>
            </a:extLst>
          </p:cNvPr>
          <p:cNvPicPr>
            <a:picLocks noGrp="1" noChangeAspect="1"/>
          </p:cNvPicPr>
          <p:nvPr>
            <p:ph idx="12"/>
          </p:nvPr>
        </p:nvPicPr>
        <p:blipFill>
          <a:blip r:embed="rId5"/>
          <a:srcRect l="1912" t="-3344" r="59827" b="11465"/>
          <a:stretch>
            <a:fillRect/>
          </a:stretch>
        </p:blipFill>
        <p:spPr>
          <a:xfrm>
            <a:off x="5680369" y="3227919"/>
            <a:ext cx="2685963" cy="3630081"/>
          </a:xfrm>
          <a:prstGeom prst="rect">
            <a:avLst/>
          </a:prstGeom>
          <a:solidFill>
            <a:srgbClr val="1E2026"/>
          </a:solidFill>
        </p:spPr>
      </p:pic>
      <p:sp>
        <p:nvSpPr>
          <p:cNvPr id="10" name="Overlay Scrim"/>
          <p:cNvSpPr/>
          <p:nvPr/>
        </p:nvSpPr>
        <p:spPr>
          <a:xfrm>
            <a:off x="-119" y="4343453"/>
            <a:ext cx="12192000" cy="251460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100000">
                <a:srgbClr val="000000">
                  <a:alpha val="78000"/>
                </a:srgbClr>
              </a:gs>
            </a:gsLst>
            <a:lin ang="5400000" scaled="0"/>
          </a:gra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" name="Overlay Gold Bar"/>
          <p:cNvSpPr/>
          <p:nvPr/>
        </p:nvSpPr>
        <p:spPr>
          <a:xfrm>
            <a:off x="548640" y="6309360"/>
            <a:ext cx="640080" cy="44450"/>
          </a:xfrm>
          <a:prstGeom prst="rect">
            <a:avLst/>
          </a:prstGeom>
          <a:solidFill>
            <a:srgbClr val="F4B81C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CPR Save</a:t>
            </a:r>
          </a:p>
        </p:txBody>
      </p:sp>
      <p:sp>
        <p:nvSpPr>
          <p:cNvPr id="15" name="Subtitle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Del Norte High School </a:t>
            </a:r>
          </a:p>
        </p:txBody>
      </p:sp>
      <p:pic>
        <p:nvPicPr>
          <p:cNvPr id="11" name="Overlay Crest" descr="Rancho Santa Fe Fire crest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83240" y="5554980"/>
            <a:ext cx="960120" cy="960120"/>
          </a:xfrm>
          <a:prstGeom prst="rect">
            <a:avLst/>
          </a:prstGeom>
        </p:spPr>
      </p:pic>
      <p:pic>
        <p:nvPicPr>
          <p:cNvPr id="54" name="Content Placeholder 53" descr="The image shows an empty, well-maintained outdoor track with a clear view of the stadium's seating and distant, cloudy mountains.&#10;&#10;AI-generated content may be incorrect.">
            <a:extLst>
              <a:ext uri="{FF2B5EF4-FFF2-40B4-BE49-F238E27FC236}">
                <a16:creationId xmlns:a16="http://schemas.microsoft.com/office/drawing/2014/main" id="{BD8BEDAD-6320-0653-8EC8-0D2FA789B999}"/>
              </a:ext>
            </a:extLst>
          </p:cNvPr>
          <p:cNvPicPr>
            <a:picLocks noGrp="1" noChangeAspect="1"/>
          </p:cNvPicPr>
          <p:nvPr>
            <p:ph idx="13"/>
          </p:nvPr>
        </p:nvPicPr>
        <p:blipFill>
          <a:blip r:embed="rId7"/>
          <a:srcRect l="10240" t="3089" r="9148" b="2015"/>
          <a:stretch>
            <a:fillRect/>
          </a:stretch>
        </p:blipFill>
        <p:spPr>
          <a:xfrm>
            <a:off x="8364297" y="3394816"/>
            <a:ext cx="3938798" cy="3463290"/>
          </a:xfrm>
          <a:prstGeom prst="rect">
            <a:avLst/>
          </a:prstGeom>
          <a:solidFill>
            <a:srgbClr val="1E2026"/>
          </a:solidFill>
        </p:spPr>
      </p:pic>
      <p:pic>
        <p:nvPicPr>
          <p:cNvPr id="52" name="Content Placeholder 51" descr="A football match schedule showing a game between DEL NORTE and SD MT. CARMEL scheduled for September 10, 2026.&#10;&#10;AI-generated content may be incorrect.">
            <a:extLst>
              <a:ext uri="{FF2B5EF4-FFF2-40B4-BE49-F238E27FC236}">
                <a16:creationId xmlns:a16="http://schemas.microsoft.com/office/drawing/2014/main" id="{571B46BE-D982-15A9-2841-25D0A15D0141}"/>
              </a:ext>
            </a:extLst>
          </p:cNvPr>
          <p:cNvPicPr>
            <a:picLocks noGrp="1" noChangeAspect="1"/>
          </p:cNvPicPr>
          <p:nvPr>
            <p:ph idx="11"/>
          </p:nvPr>
        </p:nvPicPr>
        <p:blipFill>
          <a:blip r:embed="rId8"/>
          <a:srcRect b="3592"/>
          <a:stretch>
            <a:fillRect/>
          </a:stretch>
        </p:blipFill>
        <p:spPr>
          <a:xfrm>
            <a:off x="5680370" y="-136441"/>
            <a:ext cx="6511511" cy="3531151"/>
          </a:xfrm>
          <a:prstGeom prst="rect">
            <a:avLst/>
          </a:prstGeom>
          <a:solidFill>
            <a:srgbClr val="1E2026"/>
          </a:solidFill>
        </p:spPr>
      </p:pic>
      <p:pic>
        <p:nvPicPr>
          <p:cNvPr id="56" name="Overlay Crest" descr="Rancho Santa Fe Fire crest">
            <a:extLst>
              <a:ext uri="{FF2B5EF4-FFF2-40B4-BE49-F238E27FC236}">
                <a16:creationId xmlns:a16="http://schemas.microsoft.com/office/drawing/2014/main" id="{869C48E9-20C7-4F57-5721-108F3A61CBE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83240" y="5577840"/>
            <a:ext cx="960120" cy="9601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034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SEPTEMBER Training Report</a:t>
            </a:r>
          </a:p>
        </p:txBody>
      </p:sp>
      <p:sp>
        <p:nvSpPr>
          <p:cNvPr id="3" name="Conten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Notable Training Activity</a:t>
            </a:r>
          </a:p>
          <a:p>
            <a:r>
              <a:rPr lang="en-US"/>
              <a:t>2026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6B628E-6206-17AE-7EB6-DD69ECB02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73498-27FA-41AB-11EA-26EC1DD67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Notable Training Activity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7FCAD9-2957-0B3A-1ED0-F77E801152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Zone Drill</a:t>
            </a:r>
          </a:p>
          <a:p>
            <a:pPr lvl="1"/>
            <a:r>
              <a:rPr lang="en-US" dirty="0"/>
              <a:t>Rope Rescue</a:t>
            </a:r>
          </a:p>
          <a:p>
            <a:r>
              <a:rPr lang="en-US" dirty="0"/>
              <a:t>Training Committee Drill</a:t>
            </a:r>
          </a:p>
          <a:p>
            <a:pPr lvl="1"/>
            <a:r>
              <a:rPr lang="en-US" dirty="0"/>
              <a:t>Technical Rescue</a:t>
            </a:r>
          </a:p>
          <a:p>
            <a:r>
              <a:rPr lang="en-US" dirty="0"/>
              <a:t>CERT Training</a:t>
            </a:r>
          </a:p>
          <a:p>
            <a:pPr lvl="1"/>
            <a:r>
              <a:rPr lang="en-US" dirty="0"/>
              <a:t>Stop the Bleed</a:t>
            </a:r>
          </a:p>
          <a:p>
            <a:r>
              <a:rPr lang="en-US" dirty="0"/>
              <a:t>PPE Training </a:t>
            </a:r>
          </a:p>
          <a:p>
            <a:pPr lvl="1"/>
            <a:r>
              <a:rPr lang="en-US" dirty="0"/>
              <a:t>Prevention</a:t>
            </a:r>
          </a:p>
          <a:p>
            <a:r>
              <a:rPr lang="en-US" dirty="0"/>
              <a:t>EMS Training</a:t>
            </a:r>
          </a:p>
          <a:p>
            <a:pPr lvl="1"/>
            <a:r>
              <a:rPr lang="en-US" dirty="0"/>
              <a:t>ZOLL Monitor Trial</a:t>
            </a:r>
          </a:p>
          <a:p>
            <a:r>
              <a:rPr lang="en-US" dirty="0"/>
              <a:t>Training Plan</a:t>
            </a:r>
          </a:p>
        </p:txBody>
      </p:sp>
      <p:pic>
        <p:nvPicPr>
          <p:cNvPr id="9" name="Content Placeholder 8" descr="EST. 1984&#10;&#10;AI-generated content may be incorrect.">
            <a:extLst>
              <a:ext uri="{FF2B5EF4-FFF2-40B4-BE49-F238E27FC236}">
                <a16:creationId xmlns:a16="http://schemas.microsoft.com/office/drawing/2014/main" id="{891C09C6-611D-EC60-12AD-6C16A0649811}"/>
              </a:ext>
            </a:extLst>
          </p:cNvPr>
          <p:cNvPicPr>
            <a:picLocks noGrp="1" noChangeAspect="1"/>
          </p:cNvPicPr>
          <p:nvPr>
            <p:ph idx="11"/>
          </p:nvPr>
        </p:nvPicPr>
        <p:blipFill>
          <a:blip r:embed="rId3"/>
          <a:stretch>
            <a:fillRect/>
          </a:stretch>
        </p:blipFill>
        <p:spPr>
          <a:xfrm>
            <a:off x="5602856" y="4525963"/>
            <a:ext cx="1741937" cy="1765300"/>
          </a:xfrm>
          <a:prstGeom prst="roundRect">
            <a:avLst>
              <a:gd name="adj" fmla="val 3500"/>
            </a:avLst>
          </a:prstGeom>
          <a:ln w="9525">
            <a:solidFill>
              <a:srgbClr val="FFFFFF">
                <a:alpha val="28000"/>
              </a:srgbClr>
            </a:solidFill>
          </a:ln>
          <a:effectLst>
            <a:outerShdw blurRad="120000" dist="38100" dir="5400000" rotWithShape="0">
              <a:srgbClr val="000000">
                <a:alpha val="50000"/>
              </a:srgbClr>
            </a:outerShdw>
          </a:effectLst>
        </p:spPr>
      </p:pic>
      <p:pic>
        <p:nvPicPr>
          <p:cNvPr id="30" name="Content Placeholder 29" descr="The image depicts the emblem of the Ranchos Santa Fe Fire District, featuring a red fire truck and a symbolic fire, with the district's establishment year, 1946, displayed in the background.&#10;&#10;AI-generated content may be incorrect.">
            <a:extLst>
              <a:ext uri="{FF2B5EF4-FFF2-40B4-BE49-F238E27FC236}">
                <a16:creationId xmlns:a16="http://schemas.microsoft.com/office/drawing/2014/main" id="{F9B0A0D8-74AA-B2FD-474A-FE68F22D1C0A}"/>
              </a:ext>
            </a:extLst>
          </p:cNvPr>
          <p:cNvPicPr>
            <a:picLocks noGrp="1" noChangeAspect="1"/>
          </p:cNvPicPr>
          <p:nvPr>
            <p:ph idx="12"/>
          </p:nvPr>
        </p:nvPicPr>
        <p:blipFill>
          <a:blip r:embed="rId4"/>
          <a:stretch>
            <a:fillRect/>
          </a:stretch>
        </p:blipFill>
        <p:spPr>
          <a:xfrm>
            <a:off x="9129713" y="4525963"/>
            <a:ext cx="1765300" cy="1765300"/>
          </a:xfrm>
          <a:prstGeom prst="roundRect">
            <a:avLst>
              <a:gd name="adj" fmla="val 3500"/>
            </a:avLst>
          </a:prstGeom>
          <a:ln w="9525">
            <a:solidFill>
              <a:srgbClr val="FFFFFF">
                <a:alpha val="28000"/>
              </a:srgbClr>
            </a:solidFill>
          </a:ln>
          <a:effectLst>
            <a:outerShdw blurRad="120000" dist="38100" dir="5400000" rotWithShape="0">
              <a:srgbClr val="000000">
                <a:alpha val="50000"/>
              </a:srgbClr>
            </a:outerShdw>
          </a:effectLst>
        </p:spPr>
      </p:pic>
      <p:pic>
        <p:nvPicPr>
          <p:cNvPr id="32" name="Content Placeholder 31">
            <a:extLst>
              <a:ext uri="{FF2B5EF4-FFF2-40B4-BE49-F238E27FC236}">
                <a16:creationId xmlns:a16="http://schemas.microsoft.com/office/drawing/2014/main" id="{CB7359D9-8EEC-3F2D-5127-413BAF8FEEAE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5"/>
          <a:stretch>
            <a:fillRect/>
          </a:stretch>
        </p:blipFill>
        <p:spPr>
          <a:xfrm>
            <a:off x="4800600" y="1733021"/>
            <a:ext cx="6884988" cy="2294996"/>
          </a:xfrm>
          <a:prstGeom prst="roundRect">
            <a:avLst>
              <a:gd name="adj" fmla="val 3500"/>
            </a:avLst>
          </a:prstGeom>
          <a:ln w="9525">
            <a:solidFill>
              <a:srgbClr val="FFFFFF">
                <a:alpha val="28000"/>
              </a:srgbClr>
            </a:solidFill>
          </a:ln>
          <a:effectLst>
            <a:outerShdw blurRad="120000" dist="38100" dir="5400000" rotWithShape="0">
              <a:srgbClr val="000000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75126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Content Placeholder 21" descr="Crew rigging a tripod over an opening during the technical rescue drill">
            <a:extLst>
              <a:ext uri="{FF2B5EF4-FFF2-40B4-BE49-F238E27FC236}">
                <a16:creationId xmlns:a16="http://schemas.microsoft.com/office/drawing/2014/main" id="{97F82BA5-1A2B-EEA6-D3EE-4EDC2C0D3B05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2"/>
          <a:srcRect l="8333" r="8334"/>
          <a:stretch>
            <a:fillRect/>
          </a:stretch>
        </p:blipFill>
        <p:spPr>
          <a:xfrm>
            <a:off x="0" y="0"/>
            <a:ext cx="7620000" cy="6858000"/>
          </a:xfrm>
          <a:prstGeom prst="rect">
            <a:avLst/>
          </a:prstGeom>
        </p:spPr>
      </p:pic>
      <p:pic>
        <p:nvPicPr>
          <p:cNvPr id="39" name="Content Placeholder 38" descr="Rescue technician descending into an underground vault during the technical rescue drill">
            <a:extLst>
              <a:ext uri="{FF2B5EF4-FFF2-40B4-BE49-F238E27FC236}">
                <a16:creationId xmlns:a16="http://schemas.microsoft.com/office/drawing/2014/main" id="{24FA582E-EA7E-D34D-6D70-D63145087B5D}"/>
              </a:ext>
            </a:extLst>
          </p:cNvPr>
          <p:cNvPicPr>
            <a:picLocks noGrp="1" noChangeAspect="1"/>
          </p:cNvPicPr>
          <p:nvPr>
            <p:ph type="pic" idx="11"/>
          </p:nvPr>
        </p:nvPicPr>
        <p:blipFill>
          <a:blip r:embed="rId3"/>
          <a:srcRect l="6200" r="6200"/>
          <a:stretch>
            <a:fillRect/>
          </a:stretch>
        </p:blipFill>
        <p:spPr>
          <a:xfrm>
            <a:off x="7688580" y="0"/>
            <a:ext cx="4503420" cy="6858000"/>
          </a:xfrm>
          <a:prstGeom prst="rect">
            <a:avLst/>
          </a:prstGeom>
        </p:spPr>
      </p:pic>
      <p:sp>
        <p:nvSpPr>
          <p:cNvPr id="10" name="Overlay Scrim"/>
          <p:cNvSpPr/>
          <p:nvPr/>
        </p:nvSpPr>
        <p:spPr>
          <a:xfrm>
            <a:off x="0" y="4343400"/>
            <a:ext cx="12192000" cy="251460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100000">
                <a:srgbClr val="000000">
                  <a:alpha val="78000"/>
                </a:srgbClr>
              </a:gs>
            </a:gsLst>
            <a:lin ang="5400000" scaled="0"/>
          </a:gra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1" name="Overlay Crest" descr="Rancho Santa Fe Fire cres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83240" y="5577840"/>
            <a:ext cx="960120" cy="960120"/>
          </a:xfrm>
          <a:prstGeom prst="rect">
            <a:avLst/>
          </a:prstGeom>
        </p:spPr>
      </p:pic>
      <p:sp>
        <p:nvSpPr>
          <p:cNvPr id="12" name="Overlay Gold Bar"/>
          <p:cNvSpPr/>
          <p:nvPr/>
        </p:nvSpPr>
        <p:spPr>
          <a:xfrm>
            <a:off x="548640" y="6309360"/>
            <a:ext cx="640080" cy="44450"/>
          </a:xfrm>
          <a:prstGeom prst="rect">
            <a:avLst/>
          </a:prstGeom>
          <a:solidFill>
            <a:srgbClr val="F4B81C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Technical Rescue Drill</a:t>
            </a:r>
          </a:p>
        </p:txBody>
      </p:sp>
      <p:sp>
        <p:nvSpPr>
          <p:cNvPr id="15" name="Subtitle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Rancho Santa Fe Fire Training Committee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Content Placeholder 17" descr="The image shows a group of people, possibly emergency responders, gathered around a table in a well-lit room with maps, equipment, and various documents.&#10;&#10;AI-generated content may be incorrect.">
            <a:extLst>
              <a:ext uri="{FF2B5EF4-FFF2-40B4-BE49-F238E27FC236}">
                <a16:creationId xmlns:a16="http://schemas.microsoft.com/office/drawing/2014/main" id="{5DAA4629-0BB0-A48B-097F-02F9BF406F0A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4"/>
          <a:srcRect l="10314" t="2447" r="8830" b="3146"/>
          <a:stretch>
            <a:fillRect/>
          </a:stretch>
        </p:blipFill>
        <p:spPr>
          <a:xfrm>
            <a:off x="-1" y="0"/>
            <a:ext cx="7831667" cy="6858000"/>
          </a:xfrm>
          <a:prstGeom prst="rect">
            <a:avLst/>
          </a:prstGeom>
          <a:solidFill>
            <a:srgbClr val="1E2026"/>
          </a:solidFill>
        </p:spPr>
      </p:pic>
      <p:pic>
        <p:nvPicPr>
          <p:cNvPr id="19" name="IMG_7407 1">
            <a:hlinkClick r:id="" action="ppaction://media"/>
            <a:extLst>
              <a:ext uri="{FF2B5EF4-FFF2-40B4-BE49-F238E27FC236}">
                <a16:creationId xmlns:a16="http://schemas.microsoft.com/office/drawing/2014/main" id="{68005FEB-FFF5-72FA-E320-617A0D799833}"/>
              </a:ext>
            </a:extLst>
          </p:cNvPr>
          <p:cNvPicPr>
            <a:picLocks noGrp="1" noChangeAspect="1"/>
          </p:cNvPicPr>
          <p:nvPr>
            <p:ph idx="1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933268" y="-177801"/>
            <a:ext cx="4401608" cy="7825081"/>
          </a:xfrm>
        </p:spPr>
      </p:pic>
      <p:sp>
        <p:nvSpPr>
          <p:cNvPr id="10" name="Overlay Scrim"/>
          <p:cNvSpPr/>
          <p:nvPr/>
        </p:nvSpPr>
        <p:spPr>
          <a:xfrm>
            <a:off x="0" y="4343400"/>
            <a:ext cx="12192000" cy="251460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100000">
                <a:srgbClr val="000000">
                  <a:alpha val="78000"/>
                </a:srgbClr>
              </a:gs>
            </a:gsLst>
            <a:lin ang="5400000" scaled="0"/>
          </a:gra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1" name="Overlay Crest" descr="Rancho Santa Fe Fire crest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83240" y="5577840"/>
            <a:ext cx="960120" cy="960120"/>
          </a:xfrm>
          <a:prstGeom prst="rect">
            <a:avLst/>
          </a:prstGeom>
        </p:spPr>
      </p:pic>
      <p:sp>
        <p:nvSpPr>
          <p:cNvPr id="12" name="Overlay Gold Bar"/>
          <p:cNvSpPr/>
          <p:nvPr/>
        </p:nvSpPr>
        <p:spPr>
          <a:xfrm>
            <a:off x="548640" y="6309360"/>
            <a:ext cx="640080" cy="44450"/>
          </a:xfrm>
          <a:prstGeom prst="rect">
            <a:avLst/>
          </a:prstGeom>
          <a:solidFill>
            <a:srgbClr val="F4B81C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CERT Training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30CB62-CF72-C49D-3ADA-9CA11BCD945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Earthquake Awareness &amp; Preparedness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03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police officer wearing a Kevlar vest and gas mask stands in a room with a sign for the Life Safety Network and a picture of the United States flag.&#10;&#10;AI-generated content may be incorrect.">
            <a:extLst>
              <a:ext uri="{FF2B5EF4-FFF2-40B4-BE49-F238E27FC236}">
                <a16:creationId xmlns:a16="http://schemas.microsoft.com/office/drawing/2014/main" id="{AE639509-02E0-DA83-6766-413A7E2280EB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Overlay Scrim"/>
          <p:cNvSpPr/>
          <p:nvPr/>
        </p:nvSpPr>
        <p:spPr>
          <a:xfrm>
            <a:off x="0" y="4343400"/>
            <a:ext cx="12192000" cy="251460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100000">
                <a:srgbClr val="000000">
                  <a:alpha val="78000"/>
                </a:srgbClr>
              </a:gs>
            </a:gsLst>
            <a:lin ang="5400000" scaled="0"/>
          </a:gra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1" name="Overlay Crest" descr="Rancho Santa Fe Fire crest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83240" y="5577840"/>
            <a:ext cx="960120" cy="960120"/>
          </a:xfrm>
          <a:prstGeom prst="rect">
            <a:avLst/>
          </a:prstGeom>
        </p:spPr>
      </p:pic>
      <p:sp>
        <p:nvSpPr>
          <p:cNvPr id="12" name="Overlay Gold Bar"/>
          <p:cNvSpPr/>
          <p:nvPr/>
        </p:nvSpPr>
        <p:spPr>
          <a:xfrm>
            <a:off x="548640" y="6309360"/>
            <a:ext cx="640080" cy="44450"/>
          </a:xfrm>
          <a:prstGeom prst="rect">
            <a:avLst/>
          </a:prstGeom>
          <a:solidFill>
            <a:srgbClr val="F4B81C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Prevention PPE Training</a:t>
            </a:r>
          </a:p>
        </p:txBody>
      </p:sp>
      <p:sp>
        <p:nvSpPr>
          <p:cNvPr id="15" name="Subtitle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Respiratory Protection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E0C59C-CB55-A316-12F1-1CA39471A6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Placeholder 21" descr="The image shows a ZOLL medical monitoring device with labels indicating its capabilities for shock, defibrillation, synchronization, and a QR code for feedback submission.&#10;&#10;AI-generated content may be incorrect.">
            <a:extLst>
              <a:ext uri="{FF2B5EF4-FFF2-40B4-BE49-F238E27FC236}">
                <a16:creationId xmlns:a16="http://schemas.microsoft.com/office/drawing/2014/main" id="{40278EED-E396-B38B-1E28-309D5752FACB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3"/>
          <a:srcRect l="12500" r="4166"/>
          <a:stretch>
            <a:fillRect/>
          </a:stretch>
        </p:blipFill>
        <p:spPr>
          <a:xfrm>
            <a:off x="0" y="0"/>
            <a:ext cx="7620000" cy="6858000"/>
          </a:xfrm>
          <a:prstGeom prst="rect">
            <a:avLst/>
          </a:prstGeom>
          <a:solidFill>
            <a:srgbClr val="1E2026"/>
          </a:solidFill>
        </p:spPr>
      </p:pic>
      <p:pic>
        <p:nvPicPr>
          <p:cNvPr id="20" name="Picture Placeholder 19" descr="The image shows a group of individuals, likely firefigetechs, gathered around a table in a room with maps and equipment, engaging in a discussion or task.&#10;&#10;AI-generated content may be incorrect.">
            <a:extLst>
              <a:ext uri="{FF2B5EF4-FFF2-40B4-BE49-F238E27FC236}">
                <a16:creationId xmlns:a16="http://schemas.microsoft.com/office/drawing/2014/main" id="{743A1511-95AB-5F31-C178-DEBC16BB129A}"/>
              </a:ext>
            </a:extLst>
          </p:cNvPr>
          <p:cNvPicPr>
            <a:picLocks noGrp="1" noChangeAspect="1"/>
          </p:cNvPicPr>
          <p:nvPr>
            <p:ph type="pic" idx="11"/>
          </p:nvPr>
        </p:nvPicPr>
        <p:blipFill>
          <a:blip r:embed="rId4"/>
          <a:srcRect l="6219" r="6219"/>
          <a:stretch>
            <a:fillRect/>
          </a:stretch>
        </p:blipFill>
        <p:spPr>
          <a:prstGeom prst="rect">
            <a:avLst/>
          </a:prstGeom>
          <a:solidFill>
            <a:srgbClr val="1E2026"/>
          </a:solidFill>
        </p:spPr>
      </p:pic>
      <p:sp>
        <p:nvSpPr>
          <p:cNvPr id="10" name="Overlay Scrim">
            <a:extLst>
              <a:ext uri="{FF2B5EF4-FFF2-40B4-BE49-F238E27FC236}">
                <a16:creationId xmlns:a16="http://schemas.microsoft.com/office/drawing/2014/main" id="{09AD14BA-C7A9-362F-4091-2817F6B2ECCD}"/>
              </a:ext>
            </a:extLst>
          </p:cNvPr>
          <p:cNvSpPr/>
          <p:nvPr/>
        </p:nvSpPr>
        <p:spPr>
          <a:xfrm>
            <a:off x="0" y="4343400"/>
            <a:ext cx="12192000" cy="251460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100000">
                <a:srgbClr val="000000">
                  <a:alpha val="78000"/>
                </a:srgbClr>
              </a:gs>
            </a:gsLst>
            <a:lin ang="5400000" scaled="0"/>
          </a:gra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1" name="Overlay Crest" descr="Rancho Santa Fe Fire crest">
            <a:extLst>
              <a:ext uri="{FF2B5EF4-FFF2-40B4-BE49-F238E27FC236}">
                <a16:creationId xmlns:a16="http://schemas.microsoft.com/office/drawing/2014/main" id="{86A88348-3EDA-B3A1-512F-14CDD835CB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83240" y="5577840"/>
            <a:ext cx="960120" cy="960120"/>
          </a:xfrm>
          <a:prstGeom prst="rect">
            <a:avLst/>
          </a:prstGeom>
        </p:spPr>
      </p:pic>
      <p:sp>
        <p:nvSpPr>
          <p:cNvPr id="12" name="Overlay Gold Bar">
            <a:extLst>
              <a:ext uri="{FF2B5EF4-FFF2-40B4-BE49-F238E27FC236}">
                <a16:creationId xmlns:a16="http://schemas.microsoft.com/office/drawing/2014/main" id="{409B8A5D-9967-B599-53FF-7A2DFDB7EDA7}"/>
              </a:ext>
            </a:extLst>
          </p:cNvPr>
          <p:cNvSpPr/>
          <p:nvPr/>
        </p:nvSpPr>
        <p:spPr>
          <a:xfrm>
            <a:off x="548640" y="6309360"/>
            <a:ext cx="640080" cy="44450"/>
          </a:xfrm>
          <a:prstGeom prst="rect">
            <a:avLst/>
          </a:prstGeom>
          <a:solidFill>
            <a:srgbClr val="F4B81C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" name="Title">
            <a:extLst>
              <a:ext uri="{FF2B5EF4-FFF2-40B4-BE49-F238E27FC236}">
                <a16:creationId xmlns:a16="http://schemas.microsoft.com/office/drawing/2014/main" id="{631D16D0-88DE-F324-2CAD-683847EC9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EMS Training</a:t>
            </a:r>
          </a:p>
        </p:txBody>
      </p:sp>
      <p:sp>
        <p:nvSpPr>
          <p:cNvPr id="15" name="Subtitle">
            <a:extLst>
              <a:ext uri="{FF2B5EF4-FFF2-40B4-BE49-F238E27FC236}">
                <a16:creationId xmlns:a16="http://schemas.microsoft.com/office/drawing/2014/main" id="{349BFF46-AC0A-9BF7-5053-4A8CD5BAB79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Zoll Monitor Trial</a:t>
            </a:r>
          </a:p>
        </p:txBody>
      </p:sp>
    </p:spTree>
    <p:extLst>
      <p:ext uri="{BB962C8B-B14F-4D97-AF65-F5344CB8AC3E}">
        <p14:creationId xmlns:p14="http://schemas.microsoft.com/office/powerpoint/2010/main" val="38140669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Santa Fe Training Plan&#10;&#10;AI-generated content may be incorrect.">
            <a:extLst>
              <a:ext uri="{FF2B5EF4-FFF2-40B4-BE49-F238E27FC236}">
                <a16:creationId xmlns:a16="http://schemas.microsoft.com/office/drawing/2014/main" id="{EB5FC022-F226-BCE9-3662-A16719BB617D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2"/>
          <a:srcRect l="40" r="40"/>
          <a:stretch>
            <a:fillRect/>
          </a:stretch>
        </p:blipFill>
        <p:spPr>
          <a:prstGeom prst="rect">
            <a:avLst/>
          </a:prstGeom>
          <a:solidFill>
            <a:srgbClr val="1E2026"/>
          </a:solidFill>
        </p:spPr>
      </p:pic>
      <p:pic>
        <p:nvPicPr>
          <p:cNvPr id="22" name="Picture Placeholder 21" descr="The Rancho Santa Fe Fire Training Division mission statement emphasizes their commitment to delivering high-quality, consistent training that fosters leadership, empowerment, competency, and safety. Their vision focuses on engaging all team members, developing their skills and knowledge, and cultivating a culture of growth, feedback, humility, and professionalism.&#10;&#10;AI-generated content may be incorrect.">
            <a:extLst>
              <a:ext uri="{FF2B5EF4-FFF2-40B4-BE49-F238E27FC236}">
                <a16:creationId xmlns:a16="http://schemas.microsoft.com/office/drawing/2014/main" id="{90A4D1FC-1B59-2983-7BC7-718DEB36631D}"/>
              </a:ext>
            </a:extLst>
          </p:cNvPr>
          <p:cNvPicPr>
            <a:picLocks noGrp="1" noChangeAspect="1"/>
          </p:cNvPicPr>
          <p:nvPr>
            <p:ph type="pic" idx="12"/>
          </p:nvPr>
        </p:nvPicPr>
        <p:blipFill>
          <a:blip r:embed="rId3"/>
          <a:srcRect t="92" b="92"/>
          <a:stretch>
            <a:fillRect/>
          </a:stretch>
        </p:blipFill>
        <p:spPr>
          <a:prstGeom prst="rect">
            <a:avLst/>
          </a:prstGeom>
          <a:solidFill>
            <a:srgbClr val="1E2026"/>
          </a:solidFill>
        </p:spPr>
      </p:pic>
      <p:pic>
        <p:nvPicPr>
          <p:cNvPr id="20" name="Picture Placeholder 19" descr="The image depicts a firefighter training session, featuring a crew performing ladder operations, hose lay, and rescue drills, with an emphasis on routine evaluations and benchmarking against NFPA standards.&#10;&#10;AI-generated content may be incorrect.">
            <a:extLst>
              <a:ext uri="{FF2B5EF4-FFF2-40B4-BE49-F238E27FC236}">
                <a16:creationId xmlns:a16="http://schemas.microsoft.com/office/drawing/2014/main" id="{B22A8884-A174-AA8D-DCF1-0081621AF08A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4"/>
          <a:srcRect t="1" b="1"/>
          <a:stretch>
            <a:fillRect/>
          </a:stretch>
        </p:blipFill>
        <p:spPr>
          <a:prstGeom prst="rect">
            <a:avLst/>
          </a:prstGeom>
          <a:solidFill>
            <a:srgbClr val="1E2026"/>
          </a:solidFill>
        </p:spPr>
      </p:pic>
      <p:sp>
        <p:nvSpPr>
          <p:cNvPr id="10" name="Overlay Scrim"/>
          <p:cNvSpPr/>
          <p:nvPr/>
        </p:nvSpPr>
        <p:spPr>
          <a:xfrm>
            <a:off x="0" y="4343400"/>
            <a:ext cx="12192000" cy="251460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100000">
                <a:srgbClr val="000000">
                  <a:alpha val="78000"/>
                </a:srgbClr>
              </a:gs>
            </a:gsLst>
            <a:lin ang="5400000" scaled="0"/>
          </a:gra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1" name="Overlay Crest" descr="Rancho Santa Fe Fire crest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83240" y="5577840"/>
            <a:ext cx="960120" cy="960120"/>
          </a:xfrm>
          <a:prstGeom prst="rect">
            <a:avLst/>
          </a:prstGeom>
        </p:spPr>
      </p:pic>
      <p:sp>
        <p:nvSpPr>
          <p:cNvPr id="12" name="Overlay Gold Bar"/>
          <p:cNvSpPr/>
          <p:nvPr/>
        </p:nvSpPr>
        <p:spPr>
          <a:xfrm>
            <a:off x="548640" y="6309360"/>
            <a:ext cx="640080" cy="44450"/>
          </a:xfrm>
          <a:prstGeom prst="rect">
            <a:avLst/>
          </a:prstGeom>
          <a:solidFill>
            <a:srgbClr val="F4B81C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5" name="Subtitle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Rancho Santa Fe Fire Training Division</a:t>
            </a:r>
          </a:p>
        </p:txBody>
      </p:sp>
      <p:pic>
        <p:nvPicPr>
          <p:cNvPr id="24" name="Picture Placeholder 23" descr="This image is a reference chart for promotional requirements for various firefighting and paramedic ranks, listing necessary certifications and training courses.&#10;&#10;AI-generated content may be incorrect.">
            <a:extLst>
              <a:ext uri="{FF2B5EF4-FFF2-40B4-BE49-F238E27FC236}">
                <a16:creationId xmlns:a16="http://schemas.microsoft.com/office/drawing/2014/main" id="{8925E80E-708D-806A-6915-C74CBDC7BA87}"/>
              </a:ext>
            </a:extLst>
          </p:cNvPr>
          <p:cNvPicPr>
            <a:picLocks noGrp="1" noChangeAspect="1"/>
          </p:cNvPicPr>
          <p:nvPr>
            <p:ph type="pic" idx="11"/>
          </p:nvPr>
        </p:nvPicPr>
        <p:blipFill>
          <a:blip r:embed="rId6"/>
          <a:srcRect t="2" b="2"/>
          <a:stretch>
            <a:fillRect/>
          </a:stretch>
        </p:blipFill>
        <p:spPr>
          <a:prstGeom prst="rect">
            <a:avLst/>
          </a:prstGeom>
          <a:solidFill>
            <a:srgbClr val="1E2026"/>
          </a:solidFill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End of Report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705" y="5235558"/>
            <a:ext cx="7315200" cy="1600200"/>
          </a:xfrm>
        </p:spPr>
        <p:txBody>
          <a:bodyPr/>
          <a:lstStyle/>
          <a:p>
            <a:r>
              <a:rPr lang="en-US" b="1" dirty="0"/>
              <a:t>Operations &amp; Training Board Report for October 2026</a:t>
            </a:r>
          </a:p>
          <a:p>
            <a:r>
              <a:rPr lang="en-US" dirty="0"/>
              <a:t>October 21, 2026</a:t>
            </a:r>
          </a:p>
          <a:p>
            <a:r>
              <a:rPr lang="en-US" sz="1400" cap="all" spc="250" dirty="0">
                <a:solidFill>
                  <a:srgbClr val="C9A452"/>
                </a:solidFill>
              </a:rPr>
              <a:t>Pride – Professionalism – Excellence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 Slide Template</a:t>
            </a:r>
          </a:p>
        </p:txBody>
      </p:sp>
      <p:sp>
        <p:nvSpPr>
          <p:cNvPr id="3" name="Conten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hidden slides are your template and do not show in a slideshow.</a:t>
            </a:r>
          </a:p>
          <a:p>
            <a:r>
              <a:rPr lang="en-US" dirty="0"/>
              <a:t>To make a slide: right-click a sample, Duplicate Slide, drag the copy into place, then right-click it and choose Hide Slide to turn the hiding off.</a:t>
            </a:r>
          </a:p>
          <a:p>
            <a:r>
              <a:rPr lang="en-US" dirty="0"/>
              <a:t>Photo samples (first three): click a tile icon and pick photos. They crop to fill the tile automatically.</a:t>
            </a:r>
          </a:p>
          <a:p>
            <a:r>
              <a:rPr lang="en-US" dirty="0"/>
              <a:t>Any-media samples (last three): use these when a tile needs a video. Pictures here are not auto-cropped, so select the picture and use Picture Format &gt; Crop &gt; Fill.</a:t>
            </a:r>
          </a:p>
          <a:p>
            <a:r>
              <a:rPr lang="en-US" dirty="0"/>
              <a:t>If anything lands out of its frame, click Home &gt; Reset and it snaps back. Do not drag media by hand.</a:t>
            </a:r>
          </a:p>
          <a:p>
            <a:r>
              <a:rPr lang="en-US" dirty="0"/>
              <a:t>If the title or gradient disappears behind a photo, right-click the photo and choose Send to Back.</a:t>
            </a:r>
          </a:p>
          <a:p>
            <a:r>
              <a:rPr lang="en-US" dirty="0"/>
              <a:t>Then edit the title and gold subtitle.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E344146C-BAD8-D5A1-74E5-B207FD069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A20E6758-327C-88D4-68A4-4F79091B38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BB5BB136-6EA5-F27B-6617-E04FA3971708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29DBD145-BA26-1F57-6D7E-AB1F5DDFEA8B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BC32B90D-8B26-3079-021D-5627739F95D6}"/>
              </a:ext>
            </a:extLst>
          </p:cNvPr>
          <p:cNvSpPr>
            <a:spLocks noGrp="1"/>
          </p:cNvSpPr>
          <p:nvPr>
            <p:ph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8023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dia 2"/>
          <p:cNvSpPr>
            <a:spLocks noGrp="1"/>
          </p:cNvSpPr>
          <p:nvPr>
            <p:ph type="pic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Media 3"/>
          <p:cNvSpPr>
            <a:spLocks noGrp="1"/>
          </p:cNvSpPr>
          <p:nvPr>
            <p:ph type="pic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edia 4"/>
          <p:cNvSpPr>
            <a:spLocks noGrp="1"/>
          </p:cNvSpPr>
          <p:nvPr>
            <p:ph type="pic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edia 5"/>
          <p:cNvSpPr>
            <a:spLocks noGrp="1"/>
          </p:cNvSpPr>
          <p:nvPr>
            <p:ph type="pic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Overlay Scrim"/>
          <p:cNvSpPr/>
          <p:nvPr/>
        </p:nvSpPr>
        <p:spPr>
          <a:xfrm>
            <a:off x="0" y="4343400"/>
            <a:ext cx="12192000" cy="251460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100000">
                <a:srgbClr val="000000">
                  <a:alpha val="78000"/>
                </a:srgbClr>
              </a:gs>
            </a:gsLst>
            <a:lin ang="5400000" scaled="0"/>
          </a:gra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1" name="Overlay Crest" descr="Rancho Santa Fe Fire cres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83240" y="5577840"/>
            <a:ext cx="960120" cy="960120"/>
          </a:xfrm>
          <a:prstGeom prst="rect">
            <a:avLst/>
          </a:prstGeom>
        </p:spPr>
      </p:pic>
      <p:sp>
        <p:nvSpPr>
          <p:cNvPr id="12" name="Overlay Gold Bar"/>
          <p:cNvSpPr/>
          <p:nvPr/>
        </p:nvSpPr>
        <p:spPr>
          <a:xfrm>
            <a:off x="548640" y="6309360"/>
            <a:ext cx="640080" cy="44450"/>
          </a:xfrm>
          <a:prstGeom prst="rect">
            <a:avLst/>
          </a:prstGeom>
          <a:solidFill>
            <a:srgbClr val="F4B81C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Title goes here</a:t>
            </a:r>
          </a:p>
        </p:txBody>
      </p:sp>
      <p:sp>
        <p:nvSpPr>
          <p:cNvPr id="15" name="Subtitle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Photos: 4 tiles, auto-fill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4D2D217F-B4DD-9A99-FA2C-6F6B397439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dia 2">
            <a:extLst>
              <a:ext uri="{FF2B5EF4-FFF2-40B4-BE49-F238E27FC236}">
                <a16:creationId xmlns:a16="http://schemas.microsoft.com/office/drawing/2014/main" id="{9C06780B-662C-F937-A116-16D7893DAAE1}"/>
              </a:ext>
            </a:extLst>
          </p:cNvPr>
          <p:cNvSpPr>
            <a:spLocks noGrp="1"/>
          </p:cNvSpPr>
          <p:nvPr>
            <p:ph type="pic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Media 3">
            <a:extLst>
              <a:ext uri="{FF2B5EF4-FFF2-40B4-BE49-F238E27FC236}">
                <a16:creationId xmlns:a16="http://schemas.microsoft.com/office/drawing/2014/main" id="{ACD86A10-AA78-49C7-B427-6454E038F5DC}"/>
              </a:ext>
            </a:extLst>
          </p:cNvPr>
          <p:cNvSpPr>
            <a:spLocks noGrp="1"/>
          </p:cNvSpPr>
          <p:nvPr>
            <p:ph type="pic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Overlay Scrim">
            <a:extLst>
              <a:ext uri="{FF2B5EF4-FFF2-40B4-BE49-F238E27FC236}">
                <a16:creationId xmlns:a16="http://schemas.microsoft.com/office/drawing/2014/main" id="{523FC1A3-9E16-62AC-2F11-2A3F1A660C10}"/>
              </a:ext>
            </a:extLst>
          </p:cNvPr>
          <p:cNvSpPr/>
          <p:nvPr/>
        </p:nvSpPr>
        <p:spPr>
          <a:xfrm>
            <a:off x="0" y="4343400"/>
            <a:ext cx="12192000" cy="251460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100000">
                <a:srgbClr val="000000">
                  <a:alpha val="78000"/>
                </a:srgbClr>
              </a:gs>
            </a:gsLst>
            <a:lin ang="5400000" scaled="0"/>
          </a:gra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1" name="Overlay Crest" descr="Rancho Santa Fe Fire crest">
            <a:extLst>
              <a:ext uri="{FF2B5EF4-FFF2-40B4-BE49-F238E27FC236}">
                <a16:creationId xmlns:a16="http://schemas.microsoft.com/office/drawing/2014/main" id="{7D83531F-85BC-BEB1-13E5-8F4807A60F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83240" y="5577840"/>
            <a:ext cx="960120" cy="960120"/>
          </a:xfrm>
          <a:prstGeom prst="rect">
            <a:avLst/>
          </a:prstGeom>
        </p:spPr>
      </p:pic>
      <p:sp>
        <p:nvSpPr>
          <p:cNvPr id="12" name="Overlay Gold Bar">
            <a:extLst>
              <a:ext uri="{FF2B5EF4-FFF2-40B4-BE49-F238E27FC236}">
                <a16:creationId xmlns:a16="http://schemas.microsoft.com/office/drawing/2014/main" id="{BFA69D23-3B84-B524-5951-BA52874EDEF8}"/>
              </a:ext>
            </a:extLst>
          </p:cNvPr>
          <p:cNvSpPr/>
          <p:nvPr/>
        </p:nvSpPr>
        <p:spPr>
          <a:xfrm>
            <a:off x="548640" y="6309360"/>
            <a:ext cx="640080" cy="44450"/>
          </a:xfrm>
          <a:prstGeom prst="rect">
            <a:avLst/>
          </a:prstGeom>
          <a:solidFill>
            <a:srgbClr val="F4B81C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" name="Title">
            <a:extLst>
              <a:ext uri="{FF2B5EF4-FFF2-40B4-BE49-F238E27FC236}">
                <a16:creationId xmlns:a16="http://schemas.microsoft.com/office/drawing/2014/main" id="{C7CFE954-2697-00DC-CA2D-6410ECBEE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Title goes here</a:t>
            </a:r>
          </a:p>
        </p:txBody>
      </p:sp>
      <p:sp>
        <p:nvSpPr>
          <p:cNvPr id="15" name="Subtitle">
            <a:extLst>
              <a:ext uri="{FF2B5EF4-FFF2-40B4-BE49-F238E27FC236}">
                <a16:creationId xmlns:a16="http://schemas.microsoft.com/office/drawing/2014/main" id="{AC437346-E9E7-8AD8-E528-F9064BF70B5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Photos: 2 tiles, auto-fill</a:t>
            </a:r>
          </a:p>
        </p:txBody>
      </p:sp>
    </p:spTree>
    <p:extLst>
      <p:ext uri="{BB962C8B-B14F-4D97-AF65-F5344CB8AC3E}">
        <p14:creationId xmlns:p14="http://schemas.microsoft.com/office/powerpoint/2010/main" val="18654626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dia 2"/>
          <p:cNvSpPr>
            <a:spLocks noGrp="1"/>
          </p:cNvSpPr>
          <p:nvPr>
            <p:ph type="pic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Overlay Scrim"/>
          <p:cNvSpPr/>
          <p:nvPr/>
        </p:nvSpPr>
        <p:spPr>
          <a:xfrm>
            <a:off x="0" y="4343400"/>
            <a:ext cx="12192000" cy="251460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100000">
                <a:srgbClr val="000000">
                  <a:alpha val="78000"/>
                </a:srgbClr>
              </a:gs>
            </a:gsLst>
            <a:lin ang="5400000" scaled="0"/>
          </a:gra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1" name="Overlay Crest" descr="Rancho Santa Fe Fire cres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83240" y="5577840"/>
            <a:ext cx="960120" cy="960120"/>
          </a:xfrm>
          <a:prstGeom prst="rect">
            <a:avLst/>
          </a:prstGeom>
        </p:spPr>
      </p:pic>
      <p:sp>
        <p:nvSpPr>
          <p:cNvPr id="12" name="Overlay Gold Bar"/>
          <p:cNvSpPr/>
          <p:nvPr/>
        </p:nvSpPr>
        <p:spPr>
          <a:xfrm>
            <a:off x="548640" y="6309360"/>
            <a:ext cx="640080" cy="44450"/>
          </a:xfrm>
          <a:prstGeom prst="rect">
            <a:avLst/>
          </a:prstGeom>
          <a:solidFill>
            <a:srgbClr val="F4B81C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Title goes here</a:t>
            </a:r>
          </a:p>
        </p:txBody>
      </p:sp>
      <p:sp>
        <p:nvSpPr>
          <p:cNvPr id="15" name="Subtitle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Photos: 1 tile, auto-fill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85B14A50-0633-E542-1CA3-FC2F29B5A4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dia 2">
            <a:extLst>
              <a:ext uri="{FF2B5EF4-FFF2-40B4-BE49-F238E27FC236}">
                <a16:creationId xmlns:a16="http://schemas.microsoft.com/office/drawing/2014/main" id="{90D96B05-7864-9846-A5C3-6B59751B3CDC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Media 3">
            <a:extLst>
              <a:ext uri="{FF2B5EF4-FFF2-40B4-BE49-F238E27FC236}">
                <a16:creationId xmlns:a16="http://schemas.microsoft.com/office/drawing/2014/main" id="{C859907B-45B6-5152-D509-E987AEBCA53C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edia 4">
            <a:extLst>
              <a:ext uri="{FF2B5EF4-FFF2-40B4-BE49-F238E27FC236}">
                <a16:creationId xmlns:a16="http://schemas.microsoft.com/office/drawing/2014/main" id="{BB8F4216-2AA6-4C6B-9A41-5DC6BA7AB643}"/>
              </a:ext>
            </a:extLst>
          </p:cNvPr>
          <p:cNvSpPr>
            <a:spLocks noGrp="1"/>
          </p:cNvSpPr>
          <p:nvPr>
            <p:ph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edia 5">
            <a:extLst>
              <a:ext uri="{FF2B5EF4-FFF2-40B4-BE49-F238E27FC236}">
                <a16:creationId xmlns:a16="http://schemas.microsoft.com/office/drawing/2014/main" id="{53CE4689-800C-BF28-9609-ED736204793C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Overlay Scrim">
            <a:extLst>
              <a:ext uri="{FF2B5EF4-FFF2-40B4-BE49-F238E27FC236}">
                <a16:creationId xmlns:a16="http://schemas.microsoft.com/office/drawing/2014/main" id="{0BA7D3EF-2193-E567-5D17-8C36C5A5DF71}"/>
              </a:ext>
            </a:extLst>
          </p:cNvPr>
          <p:cNvSpPr/>
          <p:nvPr/>
        </p:nvSpPr>
        <p:spPr>
          <a:xfrm>
            <a:off x="0" y="4343400"/>
            <a:ext cx="12192000" cy="251460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100000">
                <a:srgbClr val="000000">
                  <a:alpha val="78000"/>
                </a:srgbClr>
              </a:gs>
            </a:gsLst>
            <a:lin ang="5400000" scaled="0"/>
          </a:gra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1" name="Overlay Crest" descr="Rancho Santa Fe Fire crest">
            <a:extLst>
              <a:ext uri="{FF2B5EF4-FFF2-40B4-BE49-F238E27FC236}">
                <a16:creationId xmlns:a16="http://schemas.microsoft.com/office/drawing/2014/main" id="{81358A95-44AC-C8B0-94E8-463923FC38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83240" y="5577840"/>
            <a:ext cx="960120" cy="960120"/>
          </a:xfrm>
          <a:prstGeom prst="rect">
            <a:avLst/>
          </a:prstGeom>
        </p:spPr>
      </p:pic>
      <p:sp>
        <p:nvSpPr>
          <p:cNvPr id="12" name="Overlay Gold Bar">
            <a:extLst>
              <a:ext uri="{FF2B5EF4-FFF2-40B4-BE49-F238E27FC236}">
                <a16:creationId xmlns:a16="http://schemas.microsoft.com/office/drawing/2014/main" id="{610660CD-AAF3-83F2-F81B-2B0F0B86BB1E}"/>
              </a:ext>
            </a:extLst>
          </p:cNvPr>
          <p:cNvSpPr/>
          <p:nvPr/>
        </p:nvSpPr>
        <p:spPr>
          <a:xfrm>
            <a:off x="548640" y="6309360"/>
            <a:ext cx="640080" cy="44450"/>
          </a:xfrm>
          <a:prstGeom prst="rect">
            <a:avLst/>
          </a:prstGeom>
          <a:solidFill>
            <a:srgbClr val="F4B81C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" name="Title">
            <a:extLst>
              <a:ext uri="{FF2B5EF4-FFF2-40B4-BE49-F238E27FC236}">
                <a16:creationId xmlns:a16="http://schemas.microsoft.com/office/drawing/2014/main" id="{73E71669-F4D3-B4D6-5253-1F258F6E6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Title goes here</a:t>
            </a:r>
          </a:p>
        </p:txBody>
      </p:sp>
      <p:sp>
        <p:nvSpPr>
          <p:cNvPr id="15" name="Subtitle">
            <a:extLst>
              <a:ext uri="{FF2B5EF4-FFF2-40B4-BE49-F238E27FC236}">
                <a16:creationId xmlns:a16="http://schemas.microsoft.com/office/drawing/2014/main" id="{8B46F8C8-B0AB-F101-C15A-DE39C0E65D9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Any media: 4 tiles</a:t>
            </a:r>
          </a:p>
        </p:txBody>
      </p:sp>
    </p:spTree>
    <p:extLst>
      <p:ext uri="{BB962C8B-B14F-4D97-AF65-F5344CB8AC3E}">
        <p14:creationId xmlns:p14="http://schemas.microsoft.com/office/powerpoint/2010/main" val="13040378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E0FFEA9A-A830-CCA0-3DEB-FDB02809E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dia 2">
            <a:extLst>
              <a:ext uri="{FF2B5EF4-FFF2-40B4-BE49-F238E27FC236}">
                <a16:creationId xmlns:a16="http://schemas.microsoft.com/office/drawing/2014/main" id="{2EDCDE7D-4314-E463-F142-EE5B1F5E764E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Media 3">
            <a:extLst>
              <a:ext uri="{FF2B5EF4-FFF2-40B4-BE49-F238E27FC236}">
                <a16:creationId xmlns:a16="http://schemas.microsoft.com/office/drawing/2014/main" id="{3ACC0DD6-C949-5AA4-200E-1B2A47996412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Overlay Scrim">
            <a:extLst>
              <a:ext uri="{FF2B5EF4-FFF2-40B4-BE49-F238E27FC236}">
                <a16:creationId xmlns:a16="http://schemas.microsoft.com/office/drawing/2014/main" id="{02A1DA04-FC4C-DF92-996C-A675A84FC00A}"/>
              </a:ext>
            </a:extLst>
          </p:cNvPr>
          <p:cNvSpPr/>
          <p:nvPr/>
        </p:nvSpPr>
        <p:spPr>
          <a:xfrm>
            <a:off x="0" y="4343400"/>
            <a:ext cx="12192000" cy="251460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100000">
                <a:srgbClr val="000000">
                  <a:alpha val="78000"/>
                </a:srgbClr>
              </a:gs>
            </a:gsLst>
            <a:lin ang="5400000" scaled="0"/>
          </a:gra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1" name="Overlay Crest" descr="Rancho Santa Fe Fire crest">
            <a:extLst>
              <a:ext uri="{FF2B5EF4-FFF2-40B4-BE49-F238E27FC236}">
                <a16:creationId xmlns:a16="http://schemas.microsoft.com/office/drawing/2014/main" id="{E4EEC23D-2F3B-D3DF-531C-5F4C2EF728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83240" y="5577840"/>
            <a:ext cx="960120" cy="960120"/>
          </a:xfrm>
          <a:prstGeom prst="rect">
            <a:avLst/>
          </a:prstGeom>
        </p:spPr>
      </p:pic>
      <p:sp>
        <p:nvSpPr>
          <p:cNvPr id="12" name="Overlay Gold Bar">
            <a:extLst>
              <a:ext uri="{FF2B5EF4-FFF2-40B4-BE49-F238E27FC236}">
                <a16:creationId xmlns:a16="http://schemas.microsoft.com/office/drawing/2014/main" id="{7E161C0D-407E-E286-F923-8C9581A37F86}"/>
              </a:ext>
            </a:extLst>
          </p:cNvPr>
          <p:cNvSpPr/>
          <p:nvPr/>
        </p:nvSpPr>
        <p:spPr>
          <a:xfrm>
            <a:off x="548640" y="6309360"/>
            <a:ext cx="640080" cy="44450"/>
          </a:xfrm>
          <a:prstGeom prst="rect">
            <a:avLst/>
          </a:prstGeom>
          <a:solidFill>
            <a:srgbClr val="F4B81C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" name="Title">
            <a:extLst>
              <a:ext uri="{FF2B5EF4-FFF2-40B4-BE49-F238E27FC236}">
                <a16:creationId xmlns:a16="http://schemas.microsoft.com/office/drawing/2014/main" id="{F9659312-1FD7-264B-5181-8C5D4CF41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Title goes here</a:t>
            </a:r>
          </a:p>
        </p:txBody>
      </p:sp>
      <p:sp>
        <p:nvSpPr>
          <p:cNvPr id="15" name="Subtitle">
            <a:extLst>
              <a:ext uri="{FF2B5EF4-FFF2-40B4-BE49-F238E27FC236}">
                <a16:creationId xmlns:a16="http://schemas.microsoft.com/office/drawing/2014/main" id="{D90D179D-5202-C8CE-E2B1-AD90478CEFD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Any media: 2 tiles</a:t>
            </a:r>
          </a:p>
        </p:txBody>
      </p:sp>
    </p:spTree>
    <p:extLst>
      <p:ext uri="{BB962C8B-B14F-4D97-AF65-F5344CB8AC3E}">
        <p14:creationId xmlns:p14="http://schemas.microsoft.com/office/powerpoint/2010/main" val="3183167911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15161A"/>
      </a:dk2>
      <a:lt2>
        <a:srgbClr val="E8E6E1"/>
      </a:lt2>
      <a:accent1>
        <a:srgbClr val="B3221D"/>
      </a:accent1>
      <a:accent2>
        <a:srgbClr val="C9A452"/>
      </a:accent2>
      <a:accent3>
        <a:srgbClr val="8A8F98"/>
      </a:accent3>
      <a:accent4>
        <a:srgbClr val="6E1512"/>
      </a:accent4>
      <a:accent5>
        <a:srgbClr val="3C3F45"/>
      </a:accent5>
      <a:accent6>
        <a:srgbClr val="E3C57C"/>
      </a:accent6>
      <a:hlink>
        <a:srgbClr val="F0532B"/>
      </a:hlink>
      <a:folHlink>
        <a:srgbClr val="F38B53"/>
      </a:folHlink>
    </a:clrScheme>
    <a:fontScheme name="Vapor Trail">
      <a:majorFont>
        <a:latin typeface="Arial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ppt/theme/theme2.xml><?xml version="1.0" encoding="utf-8"?>
<a:theme xmlns:a="http://schemas.openxmlformats.org/drawingml/2006/main" name="1_Vapor Trail">
  <a:themeElements>
    <a:clrScheme name="Vapor Trail">
      <a:dk1>
        <a:sysClr val="windowText" lastClr="000000"/>
      </a:dk1>
      <a:lt1>
        <a:sysClr val="window" lastClr="FFFFFF"/>
      </a:lt1>
      <a:dk2>
        <a:srgbClr val="15161A"/>
      </a:dk2>
      <a:lt2>
        <a:srgbClr val="E8E6E1"/>
      </a:lt2>
      <a:accent1>
        <a:srgbClr val="B3221D"/>
      </a:accent1>
      <a:accent2>
        <a:srgbClr val="C9A452"/>
      </a:accent2>
      <a:accent3>
        <a:srgbClr val="8A8F98"/>
      </a:accent3>
      <a:accent4>
        <a:srgbClr val="6E1512"/>
      </a:accent4>
      <a:accent5>
        <a:srgbClr val="3C3F45"/>
      </a:accent5>
      <a:accent6>
        <a:srgbClr val="E3C57C"/>
      </a:accent6>
      <a:hlink>
        <a:srgbClr val="F0532B"/>
      </a:hlink>
      <a:folHlink>
        <a:srgbClr val="F38B53"/>
      </a:folHlink>
    </a:clrScheme>
    <a:fontScheme name="Vapor Trail">
      <a:majorFont>
        <a:latin typeface="Arial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a9c4290-c26e-4625-9f34-62e44dbc4786" xsi:nil="true"/>
    <lcf76f155ced4ddcb4097134ff3c332f xmlns="32e6f63a-32a8-42a5-ad4a-700d77153fef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EC7048B354141448E7D4D2D8AA0860C" ma:contentTypeVersion="16" ma:contentTypeDescription="Create a new document." ma:contentTypeScope="" ma:versionID="f1c641fb508b9fa52c68f1b874d0c5c1">
  <xsd:schema xmlns:xsd="http://www.w3.org/2001/XMLSchema" xmlns:xs="http://www.w3.org/2001/XMLSchema" xmlns:p="http://schemas.microsoft.com/office/2006/metadata/properties" xmlns:ns2="32e6f63a-32a8-42a5-ad4a-700d77153fef" xmlns:ns3="9a9c4290-c26e-4625-9f34-62e44dbc4786" targetNamespace="http://schemas.microsoft.com/office/2006/metadata/properties" ma:root="true" ma:fieldsID="a8675e085242654dbb920d1478439521" ns2:_="" ns3:_="">
    <xsd:import namespace="32e6f63a-32a8-42a5-ad4a-700d77153fef"/>
    <xsd:import namespace="9a9c4290-c26e-4625-9f34-62e44dbc478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e6f63a-32a8-42a5-ad4a-700d77153fe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59acdc7a-4983-4fcb-86a3-3dee5d36503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9c4290-c26e-4625-9f34-62e44dbc478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3072cac3-1215-472e-bbe9-30ebed78030f}" ma:internalName="TaxCatchAll" ma:showField="CatchAllData" ma:web="9a9c4290-c26e-4625-9f34-62e44dbc478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1CB5849-FC40-4088-984E-B3980F3909D9}">
  <ds:schemaRefs>
    <ds:schemaRef ds:uri="183fe5a3-1b4f-4bf7-9c63-fec1386467ee"/>
    <ds:schemaRef ds:uri="32e6f63a-32a8-42a5-ad4a-700d77153fef"/>
    <ds:schemaRef ds:uri="9a9c4290-c26e-4625-9f34-62e44dbc4786"/>
    <ds:schemaRef ds:uri="http://schemas.microsoft.com/office/2006/metadata/properties"/>
    <ds:schemaRef ds:uri="http://schemas.microsoft.com/office/infopath/2007/PartnerControls"/>
    <ds:schemaRef ds:uri="321101c9-e439-4b96-8f78-918a8c19bc3d"/>
  </ds:schemaRefs>
</ds:datastoreItem>
</file>

<file path=customXml/itemProps2.xml><?xml version="1.0" encoding="utf-8"?>
<ds:datastoreItem xmlns:ds="http://schemas.openxmlformats.org/officeDocument/2006/customXml" ds:itemID="{9F24AAD2-8435-4C9B-89F7-17934F07C62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2e6f63a-32a8-42a5-ad4a-700d77153fef"/>
    <ds:schemaRef ds:uri="9a9c4290-c26e-4625-9f34-62e44dbc478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F4CE2F7-FCD8-4D0B-AE91-DDACA1D5CAD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883</TotalTime>
  <Words>341</Words>
  <Application>Microsoft Office PowerPoint</Application>
  <PresentationFormat>Widescreen</PresentationFormat>
  <Paragraphs>65</Paragraphs>
  <Slides>20</Slides>
  <Notes>6</Notes>
  <HiddenSlides>7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Arial Narrow</vt:lpstr>
      <vt:lpstr>Calibri</vt:lpstr>
      <vt:lpstr>Vapor Trail</vt:lpstr>
      <vt:lpstr>1_Vapor Trail</vt:lpstr>
      <vt:lpstr>Rancho Santa Fe Fire</vt:lpstr>
      <vt:lpstr>SEPTEMBER Operations Report</vt:lpstr>
      <vt:lpstr>REMS, Hoopa, CA</vt:lpstr>
      <vt:lpstr>School Safety Tour</vt:lpstr>
      <vt:lpstr>CPR Save</vt:lpstr>
      <vt:lpstr>SEPTEMBER Training Report</vt:lpstr>
      <vt:lpstr>Notable Training Activity</vt:lpstr>
      <vt:lpstr>Technical Rescue Drill</vt:lpstr>
      <vt:lpstr>CERT Training</vt:lpstr>
      <vt:lpstr>Prevention PPE Training</vt:lpstr>
      <vt:lpstr>EMS Training</vt:lpstr>
      <vt:lpstr>PowerPoint Presentation</vt:lpstr>
      <vt:lpstr>End of Report</vt:lpstr>
      <vt:lpstr>Feature Slide Template</vt:lpstr>
      <vt:lpstr>PowerPoint Presentation</vt:lpstr>
      <vt:lpstr>Title goes here</vt:lpstr>
      <vt:lpstr>Title goes here</vt:lpstr>
      <vt:lpstr>Title goes here</vt:lpstr>
      <vt:lpstr>Title goes here</vt:lpstr>
      <vt:lpstr>Title goes here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Paul roman</dc:title>
  <dc:creator>Roman, Paul</dc:creator>
  <cp:lastModifiedBy>Sarah K. Montagne</cp:lastModifiedBy>
  <cp:revision>7</cp:revision>
  <dcterms:created xsi:type="dcterms:W3CDTF">2022-04-08T03:58:31Z</dcterms:created>
  <dcterms:modified xsi:type="dcterms:W3CDTF">2026-10-22T13:47:18Z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0x0101009EC7048B354141448E7D4D2D8AA0860C</vt:lpwstr>
  </property>
</Properties>
</file>